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4CE8D-EAAB-4130-90EC-0FA322EDC990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275B4-834F-4FBA-8C0D-7C3F48A29A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07639-E465-467B-9A4F-4D349CE494F4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E244A-0697-4ECE-A5C5-87AA433AB5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431CB-856C-42D9-BBE2-80F4C6BB98BE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DC9FB-4CAC-4FEA-B895-E771AA87E8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F874E-AE0E-447B-AD37-BB51A36F0D99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14BB1-8BC6-4653-B227-776B308677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ED4E8-88F6-4837-B086-219A6DABC829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60904-A88B-4F7D-9992-AB532D52F4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6B5C3-D4AE-4709-8D86-EFC93DB012B0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30C9C-00A1-4494-8CA4-C083A2FFB9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4C1D5-873B-471E-B2E7-649AC9464BCF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CB5BF-6D53-4901-B917-FB22B1E3E1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E0FC3-5741-4E53-80F4-D718C99B0382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2D2D5-03F1-455E-B18D-B93DBE5041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3EFEC-6FE6-412B-B2B4-67B55374B4DC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5F293-FE41-4C7F-8F6B-8875DB57AB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4FFD8-01D2-4748-9EAD-5A1BCDB0A57D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C71EA-DFFA-4F3D-AABF-E85EC9494F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56B09-AFD7-468F-95C6-0BCD13400C47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A2586-3061-49E6-B6E6-99D52108EA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7C0A93-FA86-4FF0-B004-5110FD43F7E3}" type="datetimeFigureOut">
              <a:rPr lang="cs-CZ"/>
              <a:pPr>
                <a:defRPr/>
              </a:pPr>
              <a:t>29.11.2013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18C504-8995-44A0-80BF-7007274B0C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0113" y="2060575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6600" dirty="0" smtClean="0"/>
              <a:t>Vítězslav Hálek</a:t>
            </a:r>
            <a:br>
              <a:rPr lang="cs-CZ" sz="6600" dirty="0" smtClean="0"/>
            </a:br>
            <a:r>
              <a:rPr lang="cs-CZ" sz="4000" dirty="0" smtClean="0"/>
              <a:t>Májovci</a:t>
            </a:r>
            <a:endParaRPr lang="cs-CZ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Vítězslav Hálek</a:t>
            </a:r>
          </a:p>
        </p:txBody>
      </p:sp>
      <p:sp>
        <p:nvSpPr>
          <p:cNvPr id="1433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básník a prozaik</a:t>
            </a:r>
          </a:p>
          <a:p>
            <a:r>
              <a:rPr lang="cs-CZ" smtClean="0"/>
              <a:t>žurnalista- </a:t>
            </a:r>
            <a:r>
              <a:rPr lang="cs-CZ" b="1" smtClean="0"/>
              <a:t>Národní listy- </a:t>
            </a:r>
            <a:r>
              <a:rPr lang="cs-CZ" smtClean="0"/>
              <a:t>fejetony</a:t>
            </a:r>
          </a:p>
          <a:p>
            <a:pPr>
              <a:buFont typeface="Arial" charset="0"/>
              <a:buNone/>
            </a:pPr>
            <a:r>
              <a:rPr lang="cs-CZ" smtClean="0"/>
              <a:t>						kulturní rubrika</a:t>
            </a:r>
          </a:p>
          <a:p>
            <a:pPr>
              <a:buFont typeface="Arial" charset="0"/>
              <a:buNone/>
            </a:pPr>
            <a:r>
              <a:rPr lang="cs-CZ" smtClean="0"/>
              <a:t>						(lit., div. kritiky)</a:t>
            </a:r>
          </a:p>
          <a:p>
            <a:r>
              <a:rPr lang="cs-CZ" smtClean="0"/>
              <a:t>Gymnázium, FF UK- nedokončil        literatura</a:t>
            </a:r>
          </a:p>
          <a:p>
            <a:r>
              <a:rPr lang="cs-CZ" smtClean="0"/>
              <a:t>S Nerudou zal. Květy, Lumír</a:t>
            </a:r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6156325" y="4221163"/>
            <a:ext cx="43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Vítězslav Hálek- dílo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1268413"/>
            <a:ext cx="8302625" cy="51847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/>
              <a:t>P</a:t>
            </a:r>
            <a:r>
              <a:rPr lang="cs-CZ" b="1" dirty="0" smtClean="0"/>
              <a:t>róza: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 smtClean="0"/>
              <a:t>téma města, vesnice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m</a:t>
            </a:r>
            <a:r>
              <a:rPr lang="cs-CZ" dirty="0" smtClean="0"/>
              <a:t>ezilidské vztahy- harmonie mezi přírodou a člověkem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n</a:t>
            </a:r>
            <a:r>
              <a:rPr lang="cs-CZ" dirty="0" smtClean="0"/>
              <a:t>ucené sňatky, nešťastné lásky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p</a:t>
            </a:r>
            <a:r>
              <a:rPr lang="cs-CZ" dirty="0" smtClean="0"/>
              <a:t>rostý jazyk podobný mluvenému slovu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t</a:t>
            </a:r>
            <a:r>
              <a:rPr lang="cs-CZ" dirty="0" smtClean="0"/>
              <a:t>ypizované postavy: ztotožnit 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u="sng" dirty="0" err="1" smtClean="0"/>
              <a:t>Muzikantská</a:t>
            </a:r>
            <a:r>
              <a:rPr lang="cs-CZ" b="1" u="sng" dirty="0" smtClean="0"/>
              <a:t> Liduška</a:t>
            </a:r>
            <a:r>
              <a:rPr lang="cs-CZ" b="1" dirty="0" smtClean="0"/>
              <a:t>, </a:t>
            </a:r>
            <a:r>
              <a:rPr lang="cs-CZ" b="1" u="sng" dirty="0" smtClean="0"/>
              <a:t>Na statku a v chaloupce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Vítězslav Hálek- dílo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dirty="0" smtClean="0"/>
              <a:t>Poezie: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- prvotina- lyr.-</a:t>
            </a:r>
            <a:r>
              <a:rPr lang="cs-CZ" dirty="0" err="1" smtClean="0"/>
              <a:t>epic</a:t>
            </a:r>
            <a:r>
              <a:rPr lang="cs-CZ" dirty="0" smtClean="0"/>
              <a:t>. báseň </a:t>
            </a:r>
            <a:r>
              <a:rPr lang="cs-CZ" b="1" u="sng" dirty="0" smtClean="0"/>
              <a:t>Alfred</a:t>
            </a:r>
            <a:r>
              <a:rPr lang="cs-CZ" dirty="0" smtClean="0"/>
              <a:t>- inspirace Máchou </a:t>
            </a:r>
            <a:br>
              <a:rPr lang="cs-CZ" dirty="0" smtClean="0"/>
            </a:br>
            <a:r>
              <a:rPr lang="cs-CZ" dirty="0" smtClean="0"/>
              <a:t>                                                          a </a:t>
            </a:r>
            <a:r>
              <a:rPr lang="cs-CZ" dirty="0" err="1" smtClean="0"/>
              <a:t>Byronem</a:t>
            </a:r>
            <a:endParaRPr lang="cs-CZ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 smtClean="0"/>
              <a:t>milostná a přírodní lyrika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i</a:t>
            </a:r>
            <a:r>
              <a:rPr lang="cs-CZ" dirty="0" smtClean="0"/>
              <a:t>nspirace životní láskou Dorotkou Horáčkovou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cs-CZ" dirty="0"/>
              <a:t>n</a:t>
            </a:r>
            <a:r>
              <a:rPr lang="cs-CZ" dirty="0" smtClean="0"/>
              <a:t>aivní, prosté verše</a:t>
            </a:r>
          </a:p>
          <a:p>
            <a:pPr fontAlgn="auto">
              <a:spcAft>
                <a:spcPts val="0"/>
              </a:spcAft>
              <a:buFontTx/>
              <a:buChar char="-"/>
              <a:defRPr/>
            </a:pPr>
            <a:endParaRPr lang="cs-CZ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s</a:t>
            </a:r>
            <a:r>
              <a:rPr lang="cs-CZ" dirty="0" smtClean="0"/>
              <a:t>b. </a:t>
            </a:r>
            <a:r>
              <a:rPr lang="cs-CZ" b="1" u="sng" dirty="0" smtClean="0"/>
              <a:t>Večerní písně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	</a:t>
            </a:r>
            <a:r>
              <a:rPr lang="cs-CZ" dirty="0" smtClean="0"/>
              <a:t>   </a:t>
            </a:r>
            <a:r>
              <a:rPr lang="cs-CZ" b="1" u="sng" dirty="0" smtClean="0"/>
              <a:t>V přírodě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Vítězslav Hálek- dílo </a:t>
            </a:r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b="1" smtClean="0"/>
              <a:t>Balady:</a:t>
            </a:r>
          </a:p>
          <a:p>
            <a:pPr>
              <a:buFontTx/>
              <a:buChar char="-"/>
            </a:pPr>
            <a:r>
              <a:rPr lang="cs-CZ" smtClean="0"/>
              <a:t>vliv Erbena, ale sociálně laděné</a:t>
            </a:r>
          </a:p>
          <a:p>
            <a:pPr>
              <a:buFont typeface="Arial" charset="0"/>
              <a:buNone/>
            </a:pPr>
            <a:endParaRPr lang="cs-CZ" smtClean="0"/>
          </a:p>
          <a:p>
            <a:pPr>
              <a:buFont typeface="Arial" charset="0"/>
              <a:buNone/>
            </a:pPr>
            <a:r>
              <a:rPr lang="cs-CZ" b="1" u="sng" smtClean="0"/>
              <a:t>Pohádky z naší vesnice</a:t>
            </a:r>
          </a:p>
          <a:p>
            <a:pPr>
              <a:buFont typeface="Arial" charset="0"/>
              <a:buNone/>
            </a:pPr>
            <a:r>
              <a:rPr lang="cs-CZ" smtClean="0"/>
              <a:t>- tragické příběhy lidí z vesnice- zrady, pomsty, neštěstí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112</Words>
  <Application>Microsoft Office PowerPoint</Application>
  <PresentationFormat>Předvádění na obrazovce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Šablona návrhu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Calibri</vt:lpstr>
      <vt:lpstr>Arial</vt:lpstr>
      <vt:lpstr>Motiv sady Office</vt:lpstr>
      <vt:lpstr>Vítězslav Hálek Májovci</vt:lpstr>
      <vt:lpstr>Vítězslav Hálek</vt:lpstr>
      <vt:lpstr>Vítězslav Hálek- dílo </vt:lpstr>
      <vt:lpstr>Vítězslav Hálek- dílo </vt:lpstr>
      <vt:lpstr>Vítězslav Hálek- dílo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Vítězslav Hálek</dc:title>
  <dc:creator>Pavel</dc:creator>
  <cp:lastModifiedBy>ucitel</cp:lastModifiedBy>
  <cp:revision>4</cp:revision>
  <dcterms:created xsi:type="dcterms:W3CDTF">2013-05-16T16:29:45Z</dcterms:created>
  <dcterms:modified xsi:type="dcterms:W3CDTF">2013-11-29T10:05:14Z</dcterms:modified>
</cp:coreProperties>
</file>