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7" r:id="rId3"/>
    <p:sldId id="259" r:id="rId4"/>
    <p:sldId id="261" r:id="rId5"/>
    <p:sldId id="260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828A0-6CA8-4F6E-B9E0-A1EE26D643C5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74B1E-87FF-4A6C-90E6-29AA5FCA55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DA6E97-4E93-4B08-8D51-B360DCCA0018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A7D07C-0D5E-469F-A816-603F9953147E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cs-CZ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cs-CZ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cs-CZ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EAB33-31F9-4023-AEDF-5AFD92277144}" type="datetimeFigureOut">
              <a:rPr lang="cs-CZ" smtClean="0"/>
              <a:pPr/>
              <a:t>4.7.2013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BD4E-4137-4213-8DDC-256E2ED157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usiiiik.blog.cz/1108/co-je-lepsi-vesnice-nebo-mesto" TargetMode="External"/><Relationship Id="rId2" Type="http://schemas.openxmlformats.org/officeDocument/2006/relationships/hyperlink" Target="http://shedexpedition.com/cape-town-south-africa/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572000" y="2943225"/>
            <a:ext cx="417671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Předmět:	Anglický jazyk 	</a:t>
            </a: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Ročník:	4.</a:t>
            </a: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Téma:	 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Všeobecná </a:t>
            </a:r>
            <a:r>
              <a:rPr lang="cs-CZ" dirty="0" smtClean="0">
                <a:solidFill>
                  <a:schemeClr val="bg1"/>
                </a:solidFill>
              </a:rPr>
              <a:t>konverzační 		</a:t>
            </a:r>
            <a:r>
              <a:rPr lang="cs-CZ" dirty="0" smtClean="0">
                <a:solidFill>
                  <a:schemeClr val="bg1"/>
                </a:solidFill>
              </a:rPr>
              <a:t>témata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Vypracoval:	Bc. Markéta </a:t>
            </a:r>
            <a:r>
              <a:rPr lang="cs-CZ" dirty="0" err="1">
                <a:solidFill>
                  <a:schemeClr val="bg1"/>
                </a:solidFill>
                <a:latin typeface="Arial" charset="0"/>
              </a:rPr>
              <a:t>Rynešová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Materiál:         </a:t>
            </a:r>
            <a:r>
              <a:rPr lang="cs-CZ" dirty="0" smtClean="0">
                <a:solidFill>
                  <a:schemeClr val="bg1"/>
                </a:solidFill>
              </a:rPr>
              <a:t>VY_32_INOVACE_89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25.3.2013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 My </a:t>
            </a:r>
            <a:r>
              <a:rPr lang="cs-CZ" dirty="0" err="1" smtClean="0">
                <a:solidFill>
                  <a:schemeClr val="bg1"/>
                </a:solidFill>
                <a:latin typeface="Arial" charset="0"/>
              </a:rPr>
              <a:t>town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Arial" charset="0"/>
              </a:rPr>
              <a:t>village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		</a:t>
            </a:r>
          </a:p>
          <a:p>
            <a:pPr defTabSz="719138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solidFill>
                  <a:schemeClr val="bg1"/>
                </a:solidFill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65100" y="1998663"/>
            <a:ext cx="3132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Arial" charset="0"/>
              </a:rPr>
              <a:t>Obor: 65-42-M/02 Cestovní ruch</a:t>
            </a:r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cs-CZ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549275"/>
            <a:ext cx="799306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u="sng" dirty="0" err="1">
                <a:solidFill>
                  <a:srgbClr val="000000"/>
                </a:solidFill>
                <a:cs typeface="Arial" charset="0"/>
              </a:rPr>
              <a:t>Vocabulary</a:t>
            </a: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Population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populace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Area			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oblast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District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			kraj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Square			náměstí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Culture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	kultura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sportcentre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		sportovní centrum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Theater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			divadlo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Cinema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			kino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Culture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house		dům kultury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Monument		pomník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Church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			kostel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Distance		vzdálenost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Centre			centrum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Shoppingcentre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		nákupní centrum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24" name="Obdélník 3"/>
          <p:cNvSpPr>
            <a:spLocks noChangeArrowheads="1"/>
          </p:cNvSpPr>
          <p:nvPr/>
        </p:nvSpPr>
        <p:spPr bwMode="auto">
          <a:xfrm>
            <a:off x="539552" y="5229200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000000"/>
                </a:solidFill>
                <a:cs typeface="Arial" charset="0"/>
              </a:rPr>
              <a:t>Vyber 5 slovíček a použij je ve větě o minimálním počtu 5 slov: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58326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u="sng" dirty="0" err="1">
                <a:solidFill>
                  <a:srgbClr val="000000"/>
                </a:solidFill>
                <a:cs typeface="Arial" charset="0"/>
              </a:rPr>
              <a:t>Vocabulary</a:t>
            </a: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u="sng" dirty="0" smtClean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err="1" smtClean="0"/>
              <a:t>Say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words</a:t>
            </a:r>
            <a:r>
              <a:rPr lang="cs-CZ" b="1" dirty="0" smtClean="0"/>
              <a:t> in </a:t>
            </a:r>
            <a:r>
              <a:rPr lang="cs-CZ" b="1" dirty="0" err="1" smtClean="0"/>
              <a:t>Czech</a:t>
            </a:r>
            <a:r>
              <a:rPr lang="cs-CZ" b="1" dirty="0" smtClean="0"/>
              <a:t>:</a:t>
            </a: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Population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Area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District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Square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Culture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cs typeface="Arial" charset="0"/>
              </a:rPr>
              <a:t>sportcentre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Theater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Cinema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Culture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 house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Monument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>
                <a:solidFill>
                  <a:srgbClr val="000000"/>
                </a:solidFill>
                <a:cs typeface="Arial" charset="0"/>
              </a:rPr>
              <a:t>Church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Distance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Centre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cs typeface="Arial" charset="0"/>
              </a:rPr>
              <a:t>Shoppingcentre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  <p:pic>
        <p:nvPicPr>
          <p:cNvPr id="6146" name="Picture 2" descr="http://www.prodam-chalupu.cz/foto-nove/vesnice-det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844824"/>
            <a:ext cx="4362450" cy="2895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u="sng" dirty="0" err="1" smtClean="0">
                <a:solidFill>
                  <a:srgbClr val="000000"/>
                </a:solidFill>
                <a:cs typeface="Arial" charset="0"/>
              </a:rPr>
              <a:t>Vocabulary</a:t>
            </a:r>
            <a:endParaRPr lang="cs-CZ" b="1" u="sng" dirty="0" smtClean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err="1" smtClean="0"/>
              <a:t>Say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words</a:t>
            </a:r>
            <a:r>
              <a:rPr lang="cs-CZ" b="1" dirty="0" smtClean="0"/>
              <a:t> in </a:t>
            </a:r>
            <a:r>
              <a:rPr lang="cs-CZ" b="1" dirty="0" err="1" smtClean="0"/>
              <a:t>English</a:t>
            </a:r>
            <a:r>
              <a:rPr lang="cs-CZ" b="1" dirty="0" smtClean="0"/>
              <a:t>:</a:t>
            </a: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populace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oblast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kraj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náměstí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kultura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cs typeface="Arial" charset="0"/>
              </a:rPr>
              <a:t>sportovní 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centrum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divadlo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kino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dům 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kultury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pomník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kostel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vzdálenost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centrum</a:t>
            </a:r>
            <a:endParaRPr lang="cs-CZ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dirty="0" smtClean="0">
                <a:solidFill>
                  <a:srgbClr val="000000"/>
                </a:solidFill>
                <a:cs typeface="Arial" charset="0"/>
              </a:rPr>
              <a:t> nákupní </a:t>
            </a:r>
            <a:r>
              <a:rPr lang="cs-CZ" dirty="0">
                <a:solidFill>
                  <a:srgbClr val="000000"/>
                </a:solidFill>
                <a:cs typeface="Arial" charset="0"/>
              </a:rPr>
              <a:t>centrum</a:t>
            </a:r>
          </a:p>
        </p:txBody>
      </p:sp>
      <p:pic>
        <p:nvPicPr>
          <p:cNvPr id="5122" name="Picture 2" descr="http://www.prodam-chalupu.cz/foto-nove/vesnice-det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772816"/>
            <a:ext cx="4362450" cy="2895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908720"/>
            <a:ext cx="7776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My </a:t>
            </a:r>
            <a:r>
              <a:rPr lang="cs-CZ" b="1" dirty="0" err="1" smtClean="0"/>
              <a:t>town</a:t>
            </a:r>
            <a:r>
              <a:rPr lang="cs-CZ" b="1" dirty="0" smtClean="0"/>
              <a:t> </a:t>
            </a:r>
            <a:r>
              <a:rPr lang="cs-CZ" b="1" dirty="0" err="1" smtClean="0"/>
              <a:t>or</a:t>
            </a:r>
            <a:r>
              <a:rPr lang="cs-CZ" b="1" dirty="0" smtClean="0"/>
              <a:t> </a:t>
            </a:r>
            <a:r>
              <a:rPr lang="cs-CZ" b="1" dirty="0" err="1" smtClean="0"/>
              <a:t>village</a:t>
            </a:r>
            <a:endParaRPr lang="cs-CZ" b="1" dirty="0" smtClean="0"/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What</a:t>
            </a:r>
            <a:r>
              <a:rPr lang="cs-CZ" dirty="0" smtClean="0"/>
              <a:t> basic </a:t>
            </a:r>
            <a:r>
              <a:rPr lang="cs-CZ" dirty="0" err="1" smtClean="0"/>
              <a:t>facts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place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live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interesting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tell </a:t>
            </a:r>
            <a:r>
              <a:rPr lang="cs-CZ" dirty="0" err="1" smtClean="0"/>
              <a:t>us</a:t>
            </a:r>
            <a:r>
              <a:rPr lang="cs-CZ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What</a:t>
            </a:r>
            <a:r>
              <a:rPr lang="cs-CZ" dirty="0" smtClean="0"/>
              <a:t> sport </a:t>
            </a:r>
            <a:r>
              <a:rPr lang="cs-CZ" dirty="0" err="1" smtClean="0"/>
              <a:t>possibilities</a:t>
            </a:r>
            <a:r>
              <a:rPr lang="cs-CZ" dirty="0" smtClean="0"/>
              <a:t> are </a:t>
            </a:r>
            <a:r>
              <a:rPr lang="cs-CZ" dirty="0" err="1" smtClean="0"/>
              <a:t>there</a:t>
            </a:r>
            <a:r>
              <a:rPr lang="cs-CZ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possibilities</a:t>
            </a:r>
            <a:r>
              <a:rPr lang="cs-CZ" dirty="0" smtClean="0"/>
              <a:t> are </a:t>
            </a:r>
            <a:r>
              <a:rPr lang="cs-CZ" dirty="0" err="1" smtClean="0"/>
              <a:t>there</a:t>
            </a:r>
            <a:r>
              <a:rPr lang="cs-CZ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favourite</a:t>
            </a:r>
            <a:r>
              <a:rPr lang="cs-CZ" dirty="0" smtClean="0"/>
              <a:t> </a:t>
            </a:r>
            <a:r>
              <a:rPr lang="cs-CZ" dirty="0" err="1" smtClean="0"/>
              <a:t>place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Describe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picture</a:t>
            </a:r>
            <a:r>
              <a:rPr lang="cs-CZ" b="1" dirty="0" smtClean="0"/>
              <a:t> as much in detail as </a:t>
            </a:r>
            <a:r>
              <a:rPr lang="cs-CZ" b="1" dirty="0" err="1" smtClean="0"/>
              <a:t>possible</a:t>
            </a:r>
            <a:r>
              <a:rPr lang="cs-CZ" b="1" dirty="0" smtClean="0"/>
              <a:t>:</a:t>
            </a:r>
            <a:endParaRPr lang="cs-CZ" b="1" dirty="0"/>
          </a:p>
        </p:txBody>
      </p:sp>
      <p:pic>
        <p:nvPicPr>
          <p:cNvPr id="3074" name="Picture 2" descr="http://t1.gstatic.com/images?q=tbn:ANd9GcTWXV0Ft8LPdYUgbckiWjxEUNYRhxQvSQ3UCIMQN-t2Viy3mKD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268760"/>
            <a:ext cx="5616624" cy="4218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5544418" cy="2952750"/>
          </a:xfrm>
        </p:spPr>
        <p:txBody>
          <a:bodyPr/>
          <a:lstStyle/>
          <a:p>
            <a:pPr marL="0" indent="0" eaLnBrk="1" hangingPunct="1"/>
            <a:r>
              <a:rPr lang="cs-CZ" sz="24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Speak</a:t>
            </a:r>
            <a:r>
              <a:rPr 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about</a:t>
            </a:r>
            <a:r>
              <a:rPr 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eaLnBrk="1" hangingPunct="1"/>
            <a:endParaRPr lang="cs-CZ" sz="2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algn="just" eaLnBrk="1" hangingPunct="1"/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Imagine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that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a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group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of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students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from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your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school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would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like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to visit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your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town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or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village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and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you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should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give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them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some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important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and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interesting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information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about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this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place</a:t>
            </a:r>
            <a:r>
              <a:rPr lang="cs-CZ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  <a:endParaRPr lang="cs-CZ" dirty="0" smtClean="0">
              <a:latin typeface="Arial" charset="0"/>
              <a:cs typeface="Arial" charset="0"/>
            </a:endParaRPr>
          </a:p>
          <a:p>
            <a:endParaRPr lang="cs-CZ" dirty="0"/>
          </a:p>
        </p:txBody>
      </p:sp>
      <p:pic>
        <p:nvPicPr>
          <p:cNvPr id="2050" name="Picture 2" descr="http://img.ahaonline.cz/img/18/full/1269942-img-vrbice-vesnice.jpg"/>
          <p:cNvPicPr>
            <a:picLocks noGrp="1" noChangeAspect="1" noChangeArrowheads="1"/>
          </p:cNvPicPr>
          <p:nvPr>
            <p:ph type="pic" sz="quarter" idx="11"/>
          </p:nvPr>
        </p:nvPicPr>
        <p:blipFill>
          <a:blip r:embed="rId2" cstate="print"/>
          <a:srcRect l="3394" r="3394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92696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Zdroje:</a:t>
            </a:r>
          </a:p>
          <a:p>
            <a:endParaRPr lang="cs-CZ" b="1" u="sng" dirty="0" smtClean="0"/>
          </a:p>
          <a:p>
            <a:r>
              <a:rPr lang="cs-CZ" u="sng" dirty="0" smtClean="0">
                <a:hlinkClick r:id="rId2"/>
              </a:rPr>
              <a:t>http://shedexpedition.com/cape-town-south-africa/</a:t>
            </a:r>
            <a:endParaRPr lang="cs-CZ" u="sng" dirty="0" smtClean="0"/>
          </a:p>
          <a:p>
            <a:endParaRPr lang="cs-CZ" u="sng" dirty="0" smtClean="0"/>
          </a:p>
          <a:p>
            <a:endParaRPr lang="cs-CZ" u="sng" dirty="0"/>
          </a:p>
        </p:txBody>
      </p:sp>
      <p:sp>
        <p:nvSpPr>
          <p:cNvPr id="3" name="Obdélník 2"/>
          <p:cNvSpPr/>
          <p:nvPr/>
        </p:nvSpPr>
        <p:spPr>
          <a:xfrm>
            <a:off x="827584" y="177281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 smtClean="0">
                <a:hlinkClick r:id="rId3"/>
              </a:rPr>
              <a:t>http://lusiiiik.blog.cz/1108/co-je-lepsi-vesnice-nebo-mesto</a:t>
            </a:r>
            <a:endParaRPr lang="cs-CZ" u="sng" dirty="0" smtClean="0"/>
          </a:p>
          <a:p>
            <a:endParaRPr lang="cs-CZ" u="sng" dirty="0" smtClean="0"/>
          </a:p>
          <a:p>
            <a:r>
              <a:rPr lang="cs-CZ" u="sng" dirty="0" smtClean="0"/>
              <a:t>http://www.</a:t>
            </a:r>
            <a:r>
              <a:rPr lang="cs-CZ" u="sng" dirty="0" err="1" smtClean="0"/>
              <a:t>ahaonline.cz</a:t>
            </a:r>
            <a:r>
              <a:rPr lang="cs-CZ" u="sng" dirty="0" smtClean="0"/>
              <a:t>/</a:t>
            </a:r>
            <a:r>
              <a:rPr lang="cs-CZ" u="sng" dirty="0" err="1" smtClean="0"/>
              <a:t>clanek</a:t>
            </a:r>
            <a:r>
              <a:rPr lang="cs-CZ" u="sng" dirty="0" smtClean="0"/>
              <a:t>/</a:t>
            </a:r>
            <a:r>
              <a:rPr lang="cs-CZ" u="sng" dirty="0" err="1" smtClean="0"/>
              <a:t>musite</a:t>
            </a:r>
            <a:r>
              <a:rPr lang="cs-CZ" u="sng" dirty="0" smtClean="0"/>
              <a:t>-vedet/72825/</a:t>
            </a:r>
            <a:r>
              <a:rPr lang="cs-CZ" u="sng" dirty="0" err="1" smtClean="0"/>
              <a:t>vybydlena</a:t>
            </a:r>
            <a:r>
              <a:rPr lang="cs-CZ" u="sng" dirty="0" smtClean="0"/>
              <a:t>-obec-vrbice-vesnice-</a:t>
            </a:r>
            <a:r>
              <a:rPr lang="cs-CZ" u="sng" dirty="0" err="1" smtClean="0"/>
              <a:t>hruzy.html</a:t>
            </a:r>
            <a:endParaRPr lang="cs-CZ" u="sng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174</Words>
  <Application>Microsoft Office PowerPoint</Application>
  <PresentationFormat>Předvádění na obrazovce (4:3)</PresentationFormat>
  <Paragraphs>97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Motiv sady Office</vt:lpstr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Vaše jméno</dc:creator>
  <cp:lastModifiedBy>souhorky</cp:lastModifiedBy>
  <cp:revision>6</cp:revision>
  <dcterms:created xsi:type="dcterms:W3CDTF">2013-02-23T09:08:21Z</dcterms:created>
  <dcterms:modified xsi:type="dcterms:W3CDTF">2013-07-04T09:41:16Z</dcterms:modified>
</cp:coreProperties>
</file>