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65" r:id="rId5"/>
    <p:sldId id="266" r:id="rId6"/>
    <p:sldId id="267" r:id="rId7"/>
    <p:sldId id="264" r:id="rId8"/>
    <p:sldId id="258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VY_32_INOVACE_359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 – </a:t>
            </a:r>
            <a:r>
              <a:rPr lang="cs-CZ" sz="2000" b="1" smtClean="0">
                <a:solidFill>
                  <a:schemeClr val="bg1"/>
                </a:solidFill>
                <a:latin typeface="Arial" charset="0"/>
              </a:rPr>
              <a:t>Splnění cílů</a:t>
            </a:r>
            <a:endParaRPr lang="cs-CZ" sz="2000" b="1" dirty="0" smtClean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splnění cílů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1124744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Rozsah minimálně 10 vět!!!!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Vycházíme ze stanovených cílů na začátku práce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Odpovědi na všechny položené otázky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Splnění předpokladů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získaných odborných kompetencí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Splnění předpokladů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získání  a posílení dalších znalostí a dovedností (ICT, EKO, UCT…)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Využití mezipředmětových vztahů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Přidaná hodnota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práce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Co nám pomohlo, kde byly potíže…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souhorky\AppData\Local\Microsoft\Windows\Temporary Internet Files\Content.IE5\VR64KB3N\MC90044142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645024"/>
            <a:ext cx="2620660" cy="2620660"/>
          </a:xfrm>
          <a:prstGeom prst="rect">
            <a:avLst/>
          </a:prstGeom>
          <a:noFill/>
        </p:spPr>
      </p:pic>
      <p:pic>
        <p:nvPicPr>
          <p:cNvPr id="2051" name="Picture 3" descr="C:\Users\souhorky\AppData\Local\Microsoft\Windows\Temporary Internet Files\Content.IE5\XO82L8MY\MC90043475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286" y="404664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splnění cílů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980728"/>
            <a:ext cx="856895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Příklad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začátků vět z žákovské SOP - splnění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cílů:</a:t>
            </a:r>
          </a:p>
          <a:p>
            <a:pPr algn="ctr"/>
            <a:endParaRPr lang="cs-CZ" sz="8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Dosáhla jsem stanovených cílů…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Ověřila jsem…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Naučila jsem se…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Podle mého názoru…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Rozšířila jsem si znalosti…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Zdokonalila jsem se…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Umím…</a:t>
            </a:r>
          </a:p>
          <a:p>
            <a:pPr marL="354013" indent="-354013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Dospěla jsem k závěrům…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souhorky\AppData\Local\Microsoft\Windows\Temporary Internet Files\Content.IE5\FQ367PPU\MP90043094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1264" y="1916832"/>
            <a:ext cx="5005232" cy="3327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akceptace charakteristiky příležitosti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1412776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Rozsah minimálně 10 vět!!!!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Vycházíme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z popsaných charakteristik na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začátku práce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Reakce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na všechny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aspekty příležitosti: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téma banketu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termín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konání banketu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složení společnosti hostů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základní informace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o firmě, pro kterou je banket pořádán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lokalita,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kde se banket pořádá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naše provozovna</a:t>
            </a:r>
          </a:p>
          <a:p>
            <a:pPr marL="457200" indent="-457200">
              <a:lnSpc>
                <a:spcPct val="150000"/>
              </a:lnSpc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akceptace gastronomických aspektů příležitosti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1412776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Rozsah minimálně 10 vět!!!!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Zohlednění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příležitosti z hlediska gastronomického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pohledu při sestavení menu i dekorování banketu s důrazem na: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tradice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sezónnost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region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společnost hostů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Co nám pomohlo, kde byly potíže…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souhorky\AppData\Local\Microsoft\Windows\Temporary Internet Files\Content.IE5\FQ367PPU\MC9000569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915811"/>
            <a:ext cx="3782289" cy="39421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251520" y="0"/>
            <a:ext cx="676840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sz="5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87824" y="3861048"/>
            <a:ext cx="694826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2132856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2813</TotalTime>
  <Words>275</Words>
  <Application>Microsoft Office PowerPoint</Application>
  <PresentationFormat>Předvádění na obrazovce (4:3)</PresentationFormat>
  <Paragraphs>125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387</cp:revision>
  <dcterms:created xsi:type="dcterms:W3CDTF">2012-07-03T06:04:02Z</dcterms:created>
  <dcterms:modified xsi:type="dcterms:W3CDTF">2013-06-23T10:44:25Z</dcterms:modified>
</cp:coreProperties>
</file>