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5" r:id="rId5"/>
    <p:sldId id="266" r:id="rId6"/>
    <p:sldId id="264" r:id="rId7"/>
    <p:sldId id="25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VY_32_INOVACE_356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</a:t>
            </a:r>
            <a:r>
              <a:rPr lang="cs-CZ" sz="2000" b="1" smtClean="0">
                <a:solidFill>
                  <a:schemeClr val="bg1"/>
                </a:solidFill>
                <a:latin typeface="Arial" charset="0"/>
              </a:rPr>
              <a:t>Seznam inventáře</a:t>
            </a:r>
            <a:endParaRPr lang="cs-CZ" sz="2000" b="1" dirty="0" smtClean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seznam inventáře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052736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Vychází z předchozích částí SOP: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nákres místnosti (nábytek)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nákres couvertu (VSI)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popis servisu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Nezapomenout na MSI, inventář pro servis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Rezerva VSI vždy 10% ze součtu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Rozdělit v seznamu VSI podle materiálů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Nábytek zvlášť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 stolů a textilu uvádět rozměry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souhorky\AppData\Local\Microsoft\Windows\Temporary Internet Files\Content.IE5\FQ367PPU\MC9003395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005064"/>
            <a:ext cx="1874100" cy="1872208"/>
          </a:xfrm>
          <a:prstGeom prst="rect">
            <a:avLst/>
          </a:prstGeom>
          <a:noFill/>
        </p:spPr>
      </p:pic>
      <p:pic>
        <p:nvPicPr>
          <p:cNvPr id="1028" name="Picture 4" descr="C:\Users\souhorky\AppData\Local\Microsoft\Windows\Temporary Internet Files\Content.IE5\FQ367PPU\MC90031203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980728"/>
            <a:ext cx="2592288" cy="289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seznam inventáře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836712"/>
            <a:ext cx="3482597" cy="510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683568" y="184482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Příklad rozdělení</a:t>
            </a:r>
          </a:p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inventáře: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souhorky\AppData\Local\Microsoft\Windows\Temporary Internet Files\Content.IE5\YPL45CW3\MC90038960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3068960"/>
            <a:ext cx="2232248" cy="2653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seznam inventáře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7544" y="1124744"/>
            <a:ext cx="7704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Příklad počítání inventáře na banket pro 6 osob:</a:t>
            </a: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DEZERTNÍ TALÍŘE</a:t>
            </a:r>
          </a:p>
          <a:p>
            <a:pPr algn="ctr"/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Předkrm 6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Sýr 6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Moučník 6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Pečivo 6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Součet 6x4= 24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+ 10% rezerva = 2 ks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Celková potřeba dezertních talířů: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26 ks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(24+2)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7" descr="mika tali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8840"/>
            <a:ext cx="41044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94826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2815</TotalTime>
  <Words>185</Words>
  <Application>Microsoft Office PowerPoint</Application>
  <PresentationFormat>Předvádění na obrazovce (4:3)</PresentationFormat>
  <Paragraphs>103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385</cp:revision>
  <dcterms:created xsi:type="dcterms:W3CDTF">2012-07-03T06:04:02Z</dcterms:created>
  <dcterms:modified xsi:type="dcterms:W3CDTF">2013-06-23T09:23:49Z</dcterms:modified>
</cp:coreProperties>
</file>