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60" r:id="rId4"/>
    <p:sldId id="265" r:id="rId5"/>
    <p:sldId id="266" r:id="rId6"/>
    <p:sldId id="264" r:id="rId7"/>
    <p:sldId id="258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66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18EC203-204A-4041-8A51-A9B13799BC7D}" type="datetimeFigureOut">
              <a:rPr lang="cs-CZ"/>
              <a:pPr>
                <a:defRPr/>
              </a:pPr>
              <a:t>23.6.2013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746D304-00AD-46DC-9AA2-DE5159816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D59C3B-B936-405A-ACCF-AE7E6C724D22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hangingPunct="1">
              <a:defRPr/>
            </a:pPr>
            <a:endParaRPr lang="cs-CZ" sz="160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3455988" cy="2952750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 noChangeAspect="1"/>
          </p:cNvSpPr>
          <p:nvPr>
            <p:ph type="pic" sz="quarter" idx="11"/>
          </p:nvPr>
        </p:nvSpPr>
        <p:spPr>
          <a:xfrm>
            <a:off x="4356100" y="3284538"/>
            <a:ext cx="4537075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54713"/>
            <a:ext cx="3575050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954713"/>
            <a:ext cx="9145588" cy="90328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6" r:id="rId2"/>
    <p:sldLayoutId id="214748387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4211960" y="3140968"/>
            <a:ext cx="514806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Předmět:	Stolničení	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Ročník: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3. 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Téma: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cs-CZ" sz="2000" b="1" dirty="0" smtClean="0">
                <a:solidFill>
                  <a:schemeClr val="bg1"/>
                </a:solidFill>
              </a:rPr>
              <a:t>ouborné práce celků</a:t>
            </a: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</a:rPr>
              <a:t>		gastronomie</a:t>
            </a:r>
            <a:endParaRPr lang="cs-CZ" sz="2000" b="1" dirty="0">
              <a:solidFill>
                <a:schemeClr val="bg1"/>
              </a:solidFill>
            </a:endParaRP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Vypracovali: Ing</a:t>
            </a:r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. Romana Niklová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Materiál:      </a:t>
            </a:r>
            <a:r>
              <a:rPr lang="cs-CZ" sz="2000" b="1" i="1" dirty="0" smtClean="0">
                <a:solidFill>
                  <a:schemeClr val="bg1"/>
                </a:solidFill>
              </a:rPr>
              <a:t>VY_32_INOVACE_356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Datum: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10.10.2012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Anotace: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Banket – </a:t>
            </a:r>
            <a:r>
              <a:rPr lang="cs-CZ" sz="2000" b="1" smtClean="0">
                <a:solidFill>
                  <a:schemeClr val="bg1"/>
                </a:solidFill>
                <a:latin typeface="Arial" charset="0"/>
              </a:rPr>
              <a:t>Seznam inventáře</a:t>
            </a:r>
            <a:endParaRPr lang="cs-CZ" sz="2000" b="1" dirty="0" smtClean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				</a:t>
            </a:r>
            <a:endParaRPr lang="cs-CZ" sz="36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179512" y="2060848"/>
            <a:ext cx="48013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>
                <a:latin typeface="Arial" charset="0"/>
              </a:rPr>
              <a:t>Obor: </a:t>
            </a:r>
            <a:r>
              <a:rPr lang="cs-CZ" sz="2000" dirty="0">
                <a:latin typeface="Arial" charset="0"/>
              </a:rPr>
              <a:t>	</a:t>
            </a:r>
            <a:r>
              <a:rPr lang="cs-CZ" sz="2000" b="1" dirty="0">
                <a:latin typeface="Arial" charset="0"/>
              </a:rPr>
              <a:t>65-51-H/01 </a:t>
            </a:r>
            <a:r>
              <a:rPr lang="cs-CZ" sz="2000" b="1" dirty="0" smtClean="0">
                <a:latin typeface="Arial" charset="0"/>
              </a:rPr>
              <a:t>Kuchař-číšník</a:t>
            </a:r>
            <a:r>
              <a:rPr lang="cs-CZ" sz="1600" dirty="0">
                <a:latin typeface="Arial" charset="0"/>
              </a:rPr>
              <a:t>	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123" name="Obdélník 3"/>
          <p:cNvSpPr>
            <a:spLocks noChangeArrowheads="1"/>
          </p:cNvSpPr>
          <p:nvPr/>
        </p:nvSpPr>
        <p:spPr bwMode="auto">
          <a:xfrm>
            <a:off x="539750" y="260350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Formát SOP</a:t>
            </a:r>
            <a:endParaRPr lang="cs-CZ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119675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Písmo </a:t>
            </a:r>
            <a:r>
              <a:rPr lang="cs-CZ" sz="2400" b="1" dirty="0" err="1" smtClean="0">
                <a:latin typeface="Arial" charset="0"/>
              </a:rPr>
              <a:t>Ariel</a:t>
            </a:r>
            <a:r>
              <a:rPr lang="cs-CZ" sz="2400" b="1" dirty="0" smtClean="0">
                <a:latin typeface="Arial" charset="0"/>
              </a:rPr>
              <a:t>, běžný text - velikost písma 12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Rovnání textu do bloků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Jednoduché řádkování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Používat tabulátory, ne opakovaně mezerník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Až </a:t>
            </a:r>
            <a:r>
              <a:rPr lang="cs-CZ" sz="2400" b="1" u="sng" dirty="0" smtClean="0">
                <a:latin typeface="Arial" charset="0"/>
              </a:rPr>
              <a:t>ZA</a:t>
            </a:r>
            <a:r>
              <a:rPr lang="cs-CZ" sz="2400" b="1" dirty="0" smtClean="0">
                <a:latin typeface="Arial" charset="0"/>
              </a:rPr>
              <a:t> každým interpunkčním znamínkem je mezera (u pomlčky z obou stran)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Číslovat stránky práce</a:t>
            </a:r>
          </a:p>
        </p:txBody>
      </p:sp>
      <p:pic>
        <p:nvPicPr>
          <p:cNvPr id="5130" name="Picture 10" descr="C:\Users\souhorky\AppData\Local\Microsoft\Windows\Temporary Internet Files\Content.IE5\9KDWUIWT\MC9002176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636912"/>
            <a:ext cx="2983463" cy="3035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seznam inventáře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1520" y="1052736"/>
            <a:ext cx="85689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Vychází z předchozích částí SOP: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- nákres místnosti (nábytek)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- nákres couvertu (VSI)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- popis servisu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Nezapomenout na MSI, inventář pro servis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Rezerva VSI vždy 10% ze součtu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Rozdělit v seznamu VSI podle materiálů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Nábytek zvlášť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U stolů a textilu uvádět rozměry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cs-CZ" sz="2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souhorky\AppData\Local\Microsoft\Windows\Temporary Internet Files\Content.IE5\FQ367PPU\MC9003395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005064"/>
            <a:ext cx="1874100" cy="1872208"/>
          </a:xfrm>
          <a:prstGeom prst="rect">
            <a:avLst/>
          </a:prstGeom>
          <a:noFill/>
        </p:spPr>
      </p:pic>
      <p:pic>
        <p:nvPicPr>
          <p:cNvPr id="1028" name="Picture 4" descr="C:\Users\souhorky\AppData\Local\Microsoft\Windows\Temporary Internet Files\Content.IE5\FQ367PPU\MC90031203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980728"/>
            <a:ext cx="2592288" cy="289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seznam inventáře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836712"/>
            <a:ext cx="3482597" cy="5106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ovéPole 9"/>
          <p:cNvSpPr txBox="1"/>
          <p:nvPr/>
        </p:nvSpPr>
        <p:spPr>
          <a:xfrm>
            <a:off x="683568" y="1844824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Příklad rozdělení</a:t>
            </a:r>
          </a:p>
          <a:p>
            <a:pPr algn="ctr"/>
            <a:r>
              <a:rPr lang="cs-CZ" sz="3600" dirty="0" smtClean="0">
                <a:latin typeface="Arial" pitchFamily="34" charset="0"/>
                <a:cs typeface="Arial" pitchFamily="34" charset="0"/>
              </a:rPr>
              <a:t>inventáře: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C:\Users\souhorky\AppData\Local\Microsoft\Windows\Temporary Internet Files\Content.IE5\YPL45CW3\MC90038960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3068960"/>
            <a:ext cx="2232248" cy="2653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395536" y="0"/>
            <a:ext cx="7991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260648"/>
            <a:ext cx="81003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– </a:t>
            </a: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seznam inventáře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67544" y="1124744"/>
            <a:ext cx="770485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Příklad počítání inventáře na banket pro 6 osob:</a:t>
            </a:r>
          </a:p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DEZERTNÍ TALÍŘE</a:t>
            </a:r>
          </a:p>
          <a:p>
            <a:pPr algn="ctr"/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Předkrm 6 ks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Sýr 6 ks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Moučník 6 ks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Pečivo 6 ks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Součet 6x4= 24 ks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+ 10% rezerva = 2 ks</a:t>
            </a:r>
          </a:p>
          <a:p>
            <a:pPr marL="354013" indent="-35401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Celková potřeba dezertních talířů: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26 ks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(24+2)</a:t>
            </a: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rázek 7" descr="mika tali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8840"/>
            <a:ext cx="410445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71600" y="332656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 internetových stránkách školy:</a:t>
            </a:r>
            <a:endParaRPr lang="cs-CZ" sz="32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206084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cs-CZ" sz="3200" b="1" u="sng" dirty="0" smtClean="0">
                <a:latin typeface="Arial" charset="0"/>
              </a:rPr>
              <a:t>http://www.</a:t>
            </a:r>
            <a:r>
              <a:rPr lang="cs-CZ" sz="3200" b="1" u="sng" dirty="0" err="1" smtClean="0">
                <a:latin typeface="Arial" charset="0"/>
              </a:rPr>
              <a:t>souhorky.cz</a:t>
            </a:r>
            <a:r>
              <a:rPr lang="cs-CZ" sz="3200" b="1" u="sng" dirty="0" smtClean="0">
                <a:latin typeface="Arial" charset="0"/>
              </a:rPr>
              <a:t>/</a:t>
            </a:r>
            <a:r>
              <a:rPr lang="cs-CZ" sz="3200" b="1" u="sng" dirty="0" err="1" smtClean="0">
                <a:latin typeface="Arial" charset="0"/>
              </a:rPr>
              <a:t>vyukdok.php</a:t>
            </a:r>
            <a:endParaRPr lang="cs-CZ" sz="3200" b="1" dirty="0" smtClean="0">
              <a:latin typeface="Arial" charset="0"/>
            </a:endParaRPr>
          </a:p>
        </p:txBody>
      </p:sp>
      <p:pic>
        <p:nvPicPr>
          <p:cNvPr id="32771" name="Picture 3" descr="logo g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356992"/>
            <a:ext cx="49276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251520" y="0"/>
            <a:ext cx="6768405" cy="6264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cs-CZ" sz="2400" b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</a:pPr>
            <a:endParaRPr lang="cs-CZ" sz="1000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2400" b="1" dirty="0" smtClean="0">
                <a:latin typeface="Arial" charset="0"/>
                <a:cs typeface="Arial" charset="0"/>
              </a:rPr>
              <a:t>WE ARE THE CHAMPIONS!</a:t>
            </a:r>
          </a:p>
          <a:p>
            <a:pPr marL="0" indent="0" eaLnBrk="1" hangingPunct="1"/>
            <a:endParaRPr lang="cs-CZ" sz="4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9600" b="1" dirty="0" smtClean="0">
                <a:latin typeface="Arial" charset="0"/>
                <a:cs typeface="Arial" charset="0"/>
                <a:sym typeface="Wingdings" pitchFamily="2" charset="2"/>
              </a:rPr>
              <a:t> </a:t>
            </a:r>
            <a:endParaRPr lang="cs-CZ" sz="96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endParaRPr lang="cs-CZ" sz="3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5400" b="1" dirty="0" smtClean="0">
                <a:latin typeface="Arial" charset="0"/>
                <a:cs typeface="Arial" charset="0"/>
              </a:rPr>
              <a:t>END</a:t>
            </a:r>
          </a:p>
          <a:p>
            <a:pPr marL="0" indent="0" eaLnBrk="1" hangingPunct="1"/>
            <a:endParaRPr lang="cs-CZ" sz="5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	   </a:t>
            </a:r>
          </a:p>
          <a:p>
            <a:pPr marL="0" indent="0"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987824" y="3861048"/>
            <a:ext cx="6948264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200" b="1" u="sng" dirty="0" smtClean="0">
                <a:latin typeface="Arial" charset="0"/>
              </a:rPr>
              <a:t>Zdroje: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http://www.</a:t>
            </a:r>
            <a:r>
              <a:rPr lang="cs-CZ" sz="2200" dirty="0" err="1" smtClean="0">
                <a:latin typeface="Arial" charset="0"/>
              </a:rPr>
              <a:t>souhorky.cz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ucebnice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sthlavni.htm</a:t>
            </a:r>
            <a:endParaRPr lang="cs-CZ" sz="2200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Salač G., Stolničení, Fortuna Praha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Kliparty – free Office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Fotografie – archiv školy SOŠ a SOU Horky n/J</a:t>
            </a:r>
            <a:endParaRPr lang="cs-CZ" sz="2200" dirty="0"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699792" y="2132856"/>
            <a:ext cx="6444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solidFill>
                  <a:schemeClr val="bg1"/>
                </a:solidFill>
                <a:latin typeface="Arial" charset="0"/>
              </a:rPr>
              <a:t>Vypracovala:   </a:t>
            </a:r>
            <a:r>
              <a:rPr lang="cs-CZ" sz="2400" b="1" dirty="0" smtClean="0">
                <a:latin typeface="Arial" charset="0"/>
              </a:rPr>
              <a:t>Ing. Romana Niklová</a:t>
            </a:r>
            <a:endParaRPr lang="cs-CZ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lonadumu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sablonadumu</Template>
  <TotalTime>2815</TotalTime>
  <Words>185</Words>
  <Application>Microsoft Office PowerPoint</Application>
  <PresentationFormat>Předvádění na obrazovce (4:3)</PresentationFormat>
  <Paragraphs>103</Paragraphs>
  <Slides>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sablonadumu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souhorky</dc:creator>
  <cp:lastModifiedBy>souhorky</cp:lastModifiedBy>
  <cp:revision>385</cp:revision>
  <dcterms:created xsi:type="dcterms:W3CDTF">2012-07-03T06:04:02Z</dcterms:created>
  <dcterms:modified xsi:type="dcterms:W3CDTF">2013-06-23T09:23:49Z</dcterms:modified>
</cp:coreProperties>
</file>