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60" r:id="rId4"/>
    <p:sldId id="265" r:id="rId5"/>
    <p:sldId id="264" r:id="rId6"/>
    <p:sldId id="258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VY_32_INOVACE_354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– Časový harmonogram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  <a:endParaRPr lang="cs-CZ" sz="2400" b="1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časový harmonogram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1340768"/>
            <a:ext cx="856895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Dodržet objednané časy z objednávky a zohlednit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počet obsluhovaných hostů.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Formát časových údajů je vždy: 		</a:t>
            </a:r>
            <a:r>
              <a:rPr lang="cs-CZ" sz="3200" b="1" dirty="0" err="1" smtClean="0">
                <a:latin typeface="Arial" pitchFamily="34" charset="0"/>
                <a:cs typeface="Arial" pitchFamily="34" charset="0"/>
              </a:rPr>
              <a:t>hh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:mm-</a:t>
            </a:r>
            <a:r>
              <a:rPr lang="cs-CZ" sz="3200" b="1" dirty="0" err="1" smtClean="0">
                <a:latin typeface="Arial" pitchFamily="34" charset="0"/>
                <a:cs typeface="Arial" pitchFamily="34" charset="0"/>
              </a:rPr>
              <a:t>hh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:mm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Uvést i časy plánované hrubé a čisté přípravy prostoru.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Uvést čas servisu, konzumace i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debarasu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jedné položky menu dohromady.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Před každým pokrmem kromě předkrmu a moučníku doplnit pečivo a nalít nebo dolít nápoj.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C:\Users\souhorky\AppData\Local\Microsoft\Windows\Temporary Internet Files\Content.IE5\YPL45CW3\MP90044844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6431" y="188640"/>
            <a:ext cx="1720511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časový harmonogram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1052736"/>
            <a:ext cx="856895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Příklad zápisu:</a:t>
            </a:r>
          </a:p>
          <a:p>
            <a:pPr marL="457200" indent="-457200">
              <a:lnSpc>
                <a:spcPct val="150000"/>
              </a:lnSpc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18:15-18:20 doplnění pečiva a servis piva</a:t>
            </a:r>
          </a:p>
          <a:p>
            <a:pPr marL="457200" indent="-457200">
              <a:lnSpc>
                <a:spcPct val="200000"/>
              </a:lnSpc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18:20-18:35 servis polévky</a:t>
            </a:r>
          </a:p>
          <a:p>
            <a:pPr marL="457200" indent="-457200">
              <a:lnSpc>
                <a:spcPct val="150000"/>
              </a:lnSpc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6" name="Picture 2" descr="C:\Users\souhorky\AppData\Local\Microsoft\Windows\Temporary Internet Files\Content.IE5\VR64KB3N\MC9002157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80704"/>
            <a:ext cx="3240360" cy="2809912"/>
          </a:xfrm>
          <a:prstGeom prst="rect">
            <a:avLst/>
          </a:prstGeom>
          <a:noFill/>
        </p:spPr>
      </p:pic>
      <p:pic>
        <p:nvPicPr>
          <p:cNvPr id="31747" name="Picture 3" descr="C:\Users\souhorky\AppData\Local\Microsoft\Windows\Temporary Internet Files\Content.IE5\YPL45CW3\MC9003330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980728"/>
            <a:ext cx="1848917" cy="1283818"/>
          </a:xfrm>
          <a:prstGeom prst="rect">
            <a:avLst/>
          </a:prstGeom>
          <a:noFill/>
        </p:spPr>
      </p:pic>
      <p:pic>
        <p:nvPicPr>
          <p:cNvPr id="31749" name="Picture 5" descr="C:\Users\souhorky\AppData\Local\Microsoft\Windows\Temporary Internet Files\Content.IE5\FQ367PPU\MC90023767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21786" y="476672"/>
            <a:ext cx="2322214" cy="25410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251520" y="0"/>
            <a:ext cx="676840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sz="5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87824" y="3861048"/>
            <a:ext cx="694826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</a:t>
            </a:r>
            <a:r>
              <a:rPr lang="cs-CZ" sz="2200" dirty="0" smtClean="0">
                <a:latin typeface="Arial" charset="0"/>
              </a:rPr>
              <a:t>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2132856"/>
            <a:ext cx="6444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2786</TotalTime>
  <Words>140</Words>
  <Application>Microsoft Office PowerPoint</Application>
  <PresentationFormat>Předvádění na obrazovce (4:3)</PresentationFormat>
  <Paragraphs>88</Paragraphs>
  <Slides>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373</cp:revision>
  <dcterms:created xsi:type="dcterms:W3CDTF">2012-07-03T06:04:02Z</dcterms:created>
  <dcterms:modified xsi:type="dcterms:W3CDTF">2013-06-22T20:47:38Z</dcterms:modified>
</cp:coreProperties>
</file>