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0" r:id="rId4"/>
    <p:sldId id="270" r:id="rId5"/>
    <p:sldId id="275" r:id="rId6"/>
    <p:sldId id="264" r:id="rId7"/>
    <p:sldId id="258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VY_32_INOVACE_353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 – 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Hlavní surovina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  <a:endParaRPr lang="cs-CZ" sz="2400" b="1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hlavní surovina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1124744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ředpokládá se, že hlavní surovinou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je některý druh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masa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Výjimka je na přání hostitele možná: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	- například vegetariánské menu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	- náboženské důvody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	- sezónní nebo regionální speciality apod.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souhorky\AppData\Local\Microsoft\Windows\Temporary Internet Files\Content.IE5\YPL45CW3\MP90043877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196752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hlavní surovina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1196752"/>
            <a:ext cx="882047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ct val="150000"/>
              </a:lnSpc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Potravinářské hledisko rozboru hlavní suroviny:</a:t>
            </a:r>
          </a:p>
          <a:p>
            <a:pPr marL="442913" indent="-442913">
              <a:lnSpc>
                <a:spcPct val="150000"/>
              </a:lnSpc>
            </a:pPr>
            <a:endParaRPr lang="cs-CZ" sz="800" b="1" dirty="0" smtClean="0">
              <a:latin typeface="Arial" pitchFamily="34" charset="0"/>
              <a:cs typeface="Arial" pitchFamily="34" charset="0"/>
            </a:endParaRP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Složení po stránce živin (B, T, S, ML, V, voda)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EH, BH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Svalovina x tuk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Jateční typ zvířat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Popis a charakteristika části, </a:t>
            </a:r>
          </a:p>
          <a:p>
            <a:pPr marL="442913" indent="-442913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která je na hlavní pokrm použita</a:t>
            </a:r>
          </a:p>
        </p:txBody>
      </p:sp>
      <p:pic>
        <p:nvPicPr>
          <p:cNvPr id="2050" name="Picture 2" descr="C:\Users\souhorky\AppData\Local\Microsoft\Windows\Temporary Internet Files\Content.IE5\FQ367PPU\MC90029747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492896"/>
            <a:ext cx="2938866" cy="3045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hlavní surovina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836712"/>
            <a:ext cx="882047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/>
            <a:r>
              <a:rPr lang="cs-CZ" sz="2200" b="1" dirty="0" smtClean="0">
                <a:latin typeface="Arial" pitchFamily="34" charset="0"/>
                <a:cs typeface="Arial" pitchFamily="34" charset="0"/>
              </a:rPr>
              <a:t>Technologické hledisko rozboru hlavní suroviny:</a:t>
            </a:r>
          </a:p>
          <a:p>
            <a:pPr marL="442913" indent="-442913">
              <a:lnSpc>
                <a:spcPct val="150000"/>
              </a:lnSpc>
            </a:pPr>
            <a:endParaRPr lang="cs-CZ" sz="400" b="1" dirty="0" smtClean="0">
              <a:latin typeface="Arial" pitchFamily="34" charset="0"/>
              <a:cs typeface="Arial" pitchFamily="34" charset="0"/>
            </a:endParaRP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Typické a vhodné TÚ pro druh jatečního masa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Typické a vhodné TÚ pro část, </a:t>
            </a:r>
          </a:p>
          <a:p>
            <a:pPr marL="442913" indent="-442913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která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je na hlavní pokrm použita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Další typické postupy a pravidla práce</a:t>
            </a:r>
          </a:p>
          <a:p>
            <a:pPr marL="442913" indent="-442913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s konkrétní částí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Specifikace použité TÚ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Další doporučené přílohy k pokrmu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Sezónní aspekty použití suroviny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Příklady pokrmů z hlavní suroviny pro studenou i teplou kuchyni</a:t>
            </a:r>
          </a:p>
          <a:p>
            <a:pPr marL="442913" indent="-442913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souhorky\AppData\Local\Microsoft\Windows\Temporary Internet Files\Content.IE5\FQ367PPU\MC90029747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988840"/>
            <a:ext cx="2938866" cy="3045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251520" y="0"/>
            <a:ext cx="676840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87824" y="3861048"/>
            <a:ext cx="640871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2132856"/>
            <a:ext cx="6444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2586</TotalTime>
  <Words>194</Words>
  <Application>Microsoft Office PowerPoint</Application>
  <PresentationFormat>Předvádění na obrazovce (4:3)</PresentationFormat>
  <Paragraphs>106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333</cp:revision>
  <dcterms:created xsi:type="dcterms:W3CDTF">2012-07-03T06:04:02Z</dcterms:created>
  <dcterms:modified xsi:type="dcterms:W3CDTF">2013-06-22T17:27:04Z</dcterms:modified>
</cp:coreProperties>
</file>