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8" r:id="rId6"/>
    <p:sldId id="269" r:id="rId7"/>
    <p:sldId id="267" r:id="rId8"/>
    <p:sldId id="264" r:id="rId9"/>
    <p:sldId id="258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18EC203-204A-4041-8A51-A9B13799BC7D}" type="datetimeFigureOut">
              <a:rPr lang="cs-CZ"/>
              <a:pPr>
                <a:defRPr/>
              </a:pPr>
              <a:t>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746D304-00AD-46DC-9AA2-DE5159816E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59C3B-B936-405A-ACCF-AE7E6C724D22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06D47-AA51-4BDD-802C-B8BD9A1B580D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06D47-AA51-4BDD-802C-B8BD9A1B580D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06D47-AA51-4BDD-802C-B8BD9A1B580D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06D47-AA51-4BDD-802C-B8BD9A1B580D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06D47-AA51-4BDD-802C-B8BD9A1B580D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06D47-AA51-4BDD-802C-B8BD9A1B580D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06D47-AA51-4BDD-802C-B8BD9A1B580D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7"/>
          <p:cNvSpPr/>
          <p:nvPr/>
        </p:nvSpPr>
        <p:spPr>
          <a:xfrm>
            <a:off x="4763" y="-1588"/>
            <a:ext cx="914558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2000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79388" y="1263650"/>
            <a:ext cx="50419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Střední odborná škola a Střední odborné učiliště</a:t>
            </a:r>
          </a:p>
          <a:p>
            <a:pPr eaLnBrk="1" hangingPunct="1"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Horky nad Jizerou 35</a:t>
            </a:r>
          </a:p>
          <a:p>
            <a:pPr eaLnBrk="1" hangingPunct="1"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Registrační číslo projektu:  CZ.1.07/1.5.00/34.0985</a:t>
            </a:r>
          </a:p>
          <a:p>
            <a:pPr eaLnBrk="1" hangingPunct="1">
              <a:defRPr/>
            </a:pPr>
            <a:endParaRPr lang="cs-CZ" sz="160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39750" y="260350"/>
            <a:ext cx="3455988" cy="2952750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 noChangeAspect="1"/>
          </p:cNvSpPr>
          <p:nvPr>
            <p:ph type="pic" sz="quarter" idx="11"/>
          </p:nvPr>
        </p:nvSpPr>
        <p:spPr>
          <a:xfrm>
            <a:off x="4356100" y="3284538"/>
            <a:ext cx="4537075" cy="3240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954713"/>
            <a:ext cx="3575050" cy="90328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954713"/>
            <a:ext cx="9145588" cy="90328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1"/>
          <p:cNvSpPr txBox="1">
            <a:spLocks noChangeArrowheads="1"/>
          </p:cNvSpPr>
          <p:nvPr/>
        </p:nvSpPr>
        <p:spPr bwMode="auto">
          <a:xfrm>
            <a:off x="4211960" y="3140968"/>
            <a:ext cx="51480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19138"/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Předmět:	Stolničení	</a:t>
            </a:r>
          </a:p>
          <a:p>
            <a:pPr defTabSz="719138"/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Ročník:	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3. </a:t>
            </a:r>
            <a:endParaRPr lang="cs-CZ" sz="2000" b="1" dirty="0">
              <a:solidFill>
                <a:schemeClr val="bg1"/>
              </a:solidFill>
              <a:latin typeface="Arial" charset="0"/>
            </a:endParaRPr>
          </a:p>
          <a:p>
            <a:pPr defTabSz="719138"/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Téma:	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cs-CZ" sz="2000" b="1" dirty="0" smtClean="0">
                <a:solidFill>
                  <a:schemeClr val="bg1"/>
                </a:solidFill>
              </a:rPr>
              <a:t>ouborné práce celků</a:t>
            </a:r>
          </a:p>
          <a:p>
            <a:pPr defTabSz="719138"/>
            <a:r>
              <a:rPr lang="cs-CZ" sz="2000" b="1" dirty="0" smtClean="0">
                <a:solidFill>
                  <a:schemeClr val="bg1"/>
                </a:solidFill>
              </a:rPr>
              <a:t>		gastronomie</a:t>
            </a:r>
            <a:endParaRPr lang="cs-CZ" sz="2000" b="1" dirty="0">
              <a:solidFill>
                <a:schemeClr val="bg1"/>
              </a:solidFill>
            </a:endParaRPr>
          </a:p>
          <a:p>
            <a:pPr defTabSz="719138"/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Vypracovali: Ing</a:t>
            </a:r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. Romana Niklová</a:t>
            </a:r>
          </a:p>
          <a:p>
            <a:pPr defTabSz="719138"/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Materiál:      </a:t>
            </a:r>
            <a:r>
              <a:rPr lang="cs-CZ" sz="2000" b="1" i="1" dirty="0" smtClean="0">
                <a:solidFill>
                  <a:schemeClr val="bg1"/>
                </a:solidFill>
              </a:rPr>
              <a:t>VY_32_INOVACE_352</a:t>
            </a:r>
            <a:endParaRPr lang="cs-CZ" sz="2000" b="1" dirty="0">
              <a:solidFill>
                <a:schemeClr val="bg1"/>
              </a:solidFill>
              <a:latin typeface="Arial" charset="0"/>
            </a:endParaRPr>
          </a:p>
          <a:p>
            <a:pPr defTabSz="719138"/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Datum:	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10.10.2012</a:t>
            </a:r>
            <a:endParaRPr lang="cs-CZ" sz="2000" b="1" dirty="0">
              <a:solidFill>
                <a:schemeClr val="bg1"/>
              </a:solidFill>
              <a:latin typeface="Arial" charset="0"/>
            </a:endParaRPr>
          </a:p>
          <a:p>
            <a:pPr defTabSz="719138"/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Anotace:	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Banket – 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Prostření</a:t>
            </a:r>
          </a:p>
          <a:p>
            <a:pPr defTabSz="719138"/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	a dekorace banketu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			</a:t>
            </a:r>
            <a:endParaRPr lang="cs-CZ" sz="3600" b="1" dirty="0">
              <a:solidFill>
                <a:schemeClr val="bg1"/>
              </a:solidFill>
              <a:latin typeface="Arial" charset="0"/>
            </a:endParaRPr>
          </a:p>
          <a:p>
            <a:pPr defTabSz="719138"/>
            <a:endParaRPr lang="cs-CZ" dirty="0">
              <a:latin typeface="Arial" charset="0"/>
            </a:endParaRPr>
          </a:p>
          <a:p>
            <a:pPr defTabSz="719138"/>
            <a:r>
              <a:rPr lang="cs-CZ" dirty="0">
                <a:latin typeface="Arial" charset="0"/>
              </a:rPr>
              <a:t>		</a:t>
            </a:r>
          </a:p>
          <a:p>
            <a:pPr defTabSz="719138"/>
            <a:endParaRPr lang="cs-CZ" dirty="0">
              <a:latin typeface="Arial" charset="0"/>
            </a:endParaRPr>
          </a:p>
          <a:p>
            <a:pPr defTabSz="719138"/>
            <a:endParaRPr lang="cs-CZ" dirty="0">
              <a:latin typeface="Arial" charset="0"/>
            </a:endParaRPr>
          </a:p>
          <a:p>
            <a:pPr defTabSz="719138"/>
            <a:r>
              <a:rPr lang="cs-CZ" dirty="0">
                <a:latin typeface="Arial" charset="0"/>
              </a:rPr>
              <a:t>	</a:t>
            </a:r>
          </a:p>
          <a:p>
            <a:pPr defTabSz="719138"/>
            <a:r>
              <a:rPr lang="cs-CZ" dirty="0">
                <a:latin typeface="Arial" charset="0"/>
              </a:rPr>
              <a:t>		</a:t>
            </a:r>
          </a:p>
        </p:txBody>
      </p:sp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179512" y="2060848"/>
            <a:ext cx="4801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charset="0"/>
              </a:rPr>
              <a:t>Obor: </a:t>
            </a:r>
            <a:r>
              <a:rPr lang="cs-CZ" sz="2000" dirty="0">
                <a:latin typeface="Arial" charset="0"/>
              </a:rPr>
              <a:t>	</a:t>
            </a:r>
            <a:r>
              <a:rPr lang="cs-CZ" sz="2000" b="1" dirty="0">
                <a:latin typeface="Arial" charset="0"/>
              </a:rPr>
              <a:t>65-51-H/01 </a:t>
            </a:r>
            <a:r>
              <a:rPr lang="cs-CZ" sz="2000" b="1" dirty="0" smtClean="0">
                <a:latin typeface="Arial" charset="0"/>
              </a:rPr>
              <a:t>Kuchař-číšník</a:t>
            </a:r>
            <a:r>
              <a:rPr lang="cs-CZ" sz="1600" dirty="0">
                <a:latin typeface="Arial" charset="0"/>
              </a:rPr>
              <a:t>	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468313" y="0"/>
            <a:ext cx="7991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    </a:t>
            </a:r>
          </a:p>
        </p:txBody>
      </p:sp>
      <p:sp>
        <p:nvSpPr>
          <p:cNvPr id="5123" name="Obdélník 3"/>
          <p:cNvSpPr>
            <a:spLocks noChangeArrowheads="1"/>
          </p:cNvSpPr>
          <p:nvPr/>
        </p:nvSpPr>
        <p:spPr bwMode="auto">
          <a:xfrm>
            <a:off x="539750" y="260350"/>
            <a:ext cx="7993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Formát SOP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616" y="594928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 prst="slope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Banket - SOP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119675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1" dirty="0" smtClean="0">
                <a:latin typeface="Arial" charset="0"/>
              </a:rPr>
              <a:t>Písmo </a:t>
            </a:r>
            <a:r>
              <a:rPr lang="cs-CZ" sz="2400" b="1" dirty="0" err="1" smtClean="0">
                <a:latin typeface="Arial" charset="0"/>
              </a:rPr>
              <a:t>Ariel</a:t>
            </a:r>
            <a:r>
              <a:rPr lang="cs-CZ" sz="2400" b="1" dirty="0" smtClean="0">
                <a:latin typeface="Arial" charset="0"/>
              </a:rPr>
              <a:t>, běžný text - velikost písma 12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1" dirty="0" smtClean="0">
                <a:latin typeface="Arial" charset="0"/>
              </a:rPr>
              <a:t>Rovnání textu do bloků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1" dirty="0" smtClean="0">
                <a:latin typeface="Arial" charset="0"/>
              </a:rPr>
              <a:t>Jednoduché řádkování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1" dirty="0" smtClean="0">
                <a:latin typeface="Arial" charset="0"/>
              </a:rPr>
              <a:t>Používat tabulátory, ne opakovaně mezerník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1" dirty="0" smtClean="0">
                <a:latin typeface="Arial" charset="0"/>
              </a:rPr>
              <a:t>Až </a:t>
            </a:r>
            <a:r>
              <a:rPr lang="cs-CZ" sz="2400" b="1" u="sng" dirty="0" smtClean="0">
                <a:latin typeface="Arial" charset="0"/>
              </a:rPr>
              <a:t>ZA</a:t>
            </a:r>
            <a:r>
              <a:rPr lang="cs-CZ" sz="2400" b="1" dirty="0" smtClean="0">
                <a:latin typeface="Arial" charset="0"/>
              </a:rPr>
              <a:t> každým interpunkčním znamínkem je mezera (u pomlčky z obou stran)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b="1" dirty="0" smtClean="0">
                <a:latin typeface="Arial" charset="0"/>
              </a:rPr>
              <a:t>Číslovat stránky práce</a:t>
            </a:r>
          </a:p>
        </p:txBody>
      </p:sp>
      <p:pic>
        <p:nvPicPr>
          <p:cNvPr id="5130" name="Picture 10" descr="C:\Users\souhorky\AppData\Local\Microsoft\Windows\Temporary Internet Files\Content.IE5\9KDWUIWT\MC9002176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2983463" cy="303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395536" y="0"/>
            <a:ext cx="79914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594928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 prst="slope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Banket - SOP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7544" y="260648"/>
            <a:ext cx="81003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Banket – </a:t>
            </a:r>
            <a:r>
              <a:rPr lang="cs-CZ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rostření a dekorace</a:t>
            </a:r>
            <a:endParaRPr lang="cs-CZ" sz="3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836712"/>
            <a:ext cx="896448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Dekorování tabule pravidla</a:t>
            </a:r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Barevné vystižení tématu a dodržení jednotné barvy 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Ladění do kompletu nejen barev, ale i materiálů.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Meníčka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a jmenovky jsou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nedílnou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součástí dekorace.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Přímo na tabuli – žádné nejedlé (kromě květiny) ani nevkusné dekorace.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Květinová dekorace kopíruje tvar tabule, vystihuje téma, barevnost, nedosahuje výše očí sedících.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Dekorační stůl vystihuje téma – použití dalších předmětů mimo tabuli (možné doplnění i např. figurínou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event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oblečením obsluhy).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468313" y="0"/>
            <a:ext cx="7991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594928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 prst="slope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Banket - SOP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Příklady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výseků žákovských banketních tabulí:</a:t>
            </a:r>
            <a:endParaRPr lang="cs-CZ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foto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763" y="2060848"/>
            <a:ext cx="4965237" cy="3723928"/>
          </a:xfrm>
          <a:prstGeom prst="rect">
            <a:avLst/>
          </a:prstGeom>
          <a:noFill/>
        </p:spPr>
      </p:pic>
      <p:pic>
        <p:nvPicPr>
          <p:cNvPr id="9220" name="Picture 4" descr="foto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4416491" cy="331236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860032" y="98072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Myslivecká</a:t>
            </a:r>
          </a:p>
          <a:p>
            <a:pPr algn="ctr"/>
            <a:endParaRPr lang="cs-CZ" sz="4000" dirty="0"/>
          </a:p>
        </p:txBody>
      </p:sp>
      <p:pic>
        <p:nvPicPr>
          <p:cNvPr id="9222" name="Picture 6" descr="foto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468313" y="0"/>
            <a:ext cx="7991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594928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 prst="slope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Banket - SOP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Příklady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výseků žákovských banketních tabulí:</a:t>
            </a:r>
            <a:endParaRPr lang="cs-CZ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9807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Svatební</a:t>
            </a:r>
            <a:endParaRPr lang="cs-CZ" sz="4000" dirty="0"/>
          </a:p>
        </p:txBody>
      </p:sp>
      <p:pic>
        <p:nvPicPr>
          <p:cNvPr id="32772" name="Picture 4" descr="foto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773216" cy="3579912"/>
          </a:xfrm>
          <a:prstGeom prst="rect">
            <a:avLst/>
          </a:prstGeom>
          <a:noFill/>
        </p:spPr>
      </p:pic>
      <p:pic>
        <p:nvPicPr>
          <p:cNvPr id="32774" name="Picture 6" descr="foto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784" y="2204864"/>
            <a:ext cx="4773216" cy="3579912"/>
          </a:xfrm>
          <a:prstGeom prst="rect">
            <a:avLst/>
          </a:prstGeom>
          <a:noFill/>
        </p:spPr>
      </p:pic>
      <p:pic>
        <p:nvPicPr>
          <p:cNvPr id="32776" name="Picture 8" descr="foto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1440160" cy="192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468313" y="0"/>
            <a:ext cx="7991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31640" y="6088559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 prst="slope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Banket - SOP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8864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Příklady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výseků žákovských banketních tabulí:</a:t>
            </a:r>
            <a:endParaRPr lang="cs-CZ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9807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Carmen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0722" name="Picture 2" descr="foto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392488" cy="3294366"/>
          </a:xfrm>
          <a:prstGeom prst="rect">
            <a:avLst/>
          </a:prstGeom>
          <a:noFill/>
        </p:spPr>
      </p:pic>
      <p:pic>
        <p:nvPicPr>
          <p:cNvPr id="30724" name="Picture 4" descr="foto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805" y="2492896"/>
            <a:ext cx="4581195" cy="3435896"/>
          </a:xfrm>
          <a:prstGeom prst="rect">
            <a:avLst/>
          </a:prstGeom>
          <a:noFill/>
        </p:spPr>
      </p:pic>
      <p:pic>
        <p:nvPicPr>
          <p:cNvPr id="30726" name="Picture 6" descr="foto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468313" y="0"/>
            <a:ext cx="7991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594928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 prst="slope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Banket - SOP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souhorky\AppData\Local\Microsoft\Windows\Temporary Internet Files\Content.IE5\M3EW7KQD\MC9001985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719793" cy="216024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476672"/>
            <a:ext cx="8604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Prostření pravidla</a:t>
            </a:r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Vhodná volba tvaru tabule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Svázání stolů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Prostor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jednoho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couvertu je 80x40 cm.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Šířka tabule 120-160 cm; uprostřed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min.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cm na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dekoraci.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menovky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musí být napsány i s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tituly.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řevis ubrusů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cm, překrytí  ubrusů na tabuli 15 cm směrem ode dveří.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1"/>
          <p:cNvSpPr>
            <a:spLocks noChangeArrowheads="1"/>
          </p:cNvSpPr>
          <p:nvPr/>
        </p:nvSpPr>
        <p:spPr bwMode="auto">
          <a:xfrm>
            <a:off x="468313" y="0"/>
            <a:ext cx="7991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endParaRPr lang="cs-CZ" b="1">
              <a:latin typeface="Arial" charset="0"/>
            </a:endParaRPr>
          </a:p>
          <a:p>
            <a:pPr>
              <a:buFont typeface="Arial" charset="0"/>
              <a:buChar char="•"/>
            </a:pPr>
            <a:endParaRPr lang="cs-CZ">
              <a:latin typeface="Arial" charset="0"/>
            </a:endParaRPr>
          </a:p>
          <a:p>
            <a:r>
              <a:rPr lang="cs-CZ">
                <a:latin typeface="Arial" charset="0"/>
              </a:rPr>
              <a:t> 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594928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B w="38100" h="38100" prst="slope"/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Banket - SOP</a:t>
            </a:r>
            <a:endParaRPr lang="cs-CZ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71600" y="33265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  <a:p>
            <a:pPr algn="ctr">
              <a:defRPr/>
            </a:pPr>
            <a:r>
              <a:rPr lang="cs-CZ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 internetových stránkách školy:</a:t>
            </a:r>
            <a:endParaRPr lang="cs-CZ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20608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cs-CZ" sz="3200" b="1" u="sng" dirty="0" smtClean="0">
                <a:latin typeface="Arial" charset="0"/>
              </a:rPr>
              <a:t>http://www.</a:t>
            </a:r>
            <a:r>
              <a:rPr lang="cs-CZ" sz="3200" b="1" u="sng" dirty="0" err="1" smtClean="0">
                <a:latin typeface="Arial" charset="0"/>
              </a:rPr>
              <a:t>souhorky.cz</a:t>
            </a:r>
            <a:r>
              <a:rPr lang="cs-CZ" sz="3200" b="1" u="sng" dirty="0" smtClean="0">
                <a:latin typeface="Arial" charset="0"/>
              </a:rPr>
              <a:t>/</a:t>
            </a:r>
            <a:r>
              <a:rPr lang="cs-CZ" sz="3200" b="1" u="sng" dirty="0" err="1" smtClean="0">
                <a:latin typeface="Arial" charset="0"/>
              </a:rPr>
              <a:t>vyukdok.php</a:t>
            </a:r>
            <a:endParaRPr lang="cs-CZ" sz="3200" b="1" dirty="0" smtClean="0">
              <a:latin typeface="Arial" charset="0"/>
            </a:endParaRPr>
          </a:p>
        </p:txBody>
      </p:sp>
      <p:pic>
        <p:nvPicPr>
          <p:cNvPr id="32771" name="Picture 3" descr="logo 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56992"/>
            <a:ext cx="49276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251520" y="0"/>
            <a:ext cx="6768405" cy="6264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cs-CZ" sz="2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</a:pPr>
            <a:endParaRPr lang="cs-CZ" sz="1000" dirty="0" smtClean="0"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cs-CZ" sz="2400" b="1" dirty="0" smtClean="0">
                <a:latin typeface="Arial" charset="0"/>
                <a:cs typeface="Arial" charset="0"/>
              </a:rPr>
              <a:t>WE ARE THE CHAMPIONS!</a:t>
            </a:r>
          </a:p>
          <a:p>
            <a:pPr marL="0" indent="0" eaLnBrk="1" hangingPunct="1"/>
            <a:endParaRPr lang="cs-CZ" sz="4400" b="1" dirty="0" smtClean="0"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cs-CZ" sz="9600" b="1" dirty="0" smtClean="0">
                <a:latin typeface="Arial" charset="0"/>
                <a:cs typeface="Arial" charset="0"/>
                <a:sym typeface="Wingdings" pitchFamily="2" charset="2"/>
              </a:rPr>
              <a:t> </a:t>
            </a:r>
            <a:endParaRPr lang="cs-CZ" sz="9600" b="1" dirty="0" smtClean="0">
              <a:latin typeface="Arial" charset="0"/>
              <a:cs typeface="Arial" charset="0"/>
            </a:endParaRPr>
          </a:p>
          <a:p>
            <a:pPr marL="0" indent="0" eaLnBrk="1" hangingPunct="1"/>
            <a:endParaRPr lang="cs-CZ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cs-CZ" sz="32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cs-CZ" sz="5400" b="1" dirty="0" smtClean="0">
                <a:latin typeface="Arial" charset="0"/>
                <a:cs typeface="Arial" charset="0"/>
              </a:rPr>
              <a:t>END</a:t>
            </a:r>
          </a:p>
          <a:p>
            <a:pPr marL="0" indent="0" eaLnBrk="1" hangingPunct="1"/>
            <a:endParaRPr lang="cs-CZ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cs-CZ" dirty="0" smtClean="0">
                <a:latin typeface="Arial" charset="0"/>
                <a:cs typeface="Arial" charset="0"/>
              </a:rPr>
              <a:t>	   </a:t>
            </a:r>
          </a:p>
          <a:p>
            <a:pPr marL="0" indent="0"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87824" y="3861048"/>
            <a:ext cx="64087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cs-CZ" sz="2200" b="1" u="sng" dirty="0" smtClean="0">
                <a:latin typeface="Arial" charset="0"/>
              </a:rPr>
              <a:t>Zdroje:</a:t>
            </a:r>
          </a:p>
          <a:p>
            <a:pPr marL="457200" indent="-457200">
              <a:lnSpc>
                <a:spcPct val="150000"/>
              </a:lnSpc>
            </a:pPr>
            <a:r>
              <a:rPr lang="cs-CZ" sz="2200" dirty="0" smtClean="0">
                <a:latin typeface="Arial" charset="0"/>
              </a:rPr>
              <a:t>http://www.</a:t>
            </a:r>
            <a:r>
              <a:rPr lang="cs-CZ" sz="2200" dirty="0" err="1" smtClean="0">
                <a:latin typeface="Arial" charset="0"/>
              </a:rPr>
              <a:t>souhorky.cz</a:t>
            </a:r>
            <a:r>
              <a:rPr lang="cs-CZ" sz="2200" dirty="0" smtClean="0">
                <a:latin typeface="Arial" charset="0"/>
              </a:rPr>
              <a:t>/</a:t>
            </a:r>
            <a:r>
              <a:rPr lang="cs-CZ" sz="2200" dirty="0" err="1" smtClean="0">
                <a:latin typeface="Arial" charset="0"/>
              </a:rPr>
              <a:t>ucebnice</a:t>
            </a:r>
            <a:r>
              <a:rPr lang="cs-CZ" sz="2200" dirty="0" smtClean="0">
                <a:latin typeface="Arial" charset="0"/>
              </a:rPr>
              <a:t>/</a:t>
            </a:r>
            <a:r>
              <a:rPr lang="cs-CZ" sz="2200" dirty="0" err="1" smtClean="0">
                <a:latin typeface="Arial" charset="0"/>
              </a:rPr>
              <a:t>st</a:t>
            </a:r>
            <a:r>
              <a:rPr lang="cs-CZ" sz="2200" dirty="0" smtClean="0">
                <a:latin typeface="Arial" charset="0"/>
              </a:rPr>
              <a:t>/</a:t>
            </a:r>
            <a:r>
              <a:rPr lang="cs-CZ" sz="2200" dirty="0" err="1" smtClean="0">
                <a:latin typeface="Arial" charset="0"/>
              </a:rPr>
              <a:t>sthlavni.htm</a:t>
            </a:r>
            <a:endParaRPr lang="cs-CZ" sz="2200" dirty="0" smtClean="0">
              <a:latin typeface="Arial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cs-CZ" sz="2200" dirty="0" smtClean="0">
                <a:latin typeface="Arial" charset="0"/>
              </a:rPr>
              <a:t>Salač G., Stolničení, Fortuna Praha</a:t>
            </a:r>
          </a:p>
          <a:p>
            <a:pPr marL="457200" indent="-457200">
              <a:lnSpc>
                <a:spcPct val="150000"/>
              </a:lnSpc>
            </a:pPr>
            <a:r>
              <a:rPr lang="cs-CZ" sz="2200" dirty="0" smtClean="0">
                <a:latin typeface="Arial" charset="0"/>
              </a:rPr>
              <a:t>Kliparty – free Office</a:t>
            </a:r>
          </a:p>
          <a:p>
            <a:pPr marL="457200" indent="-457200">
              <a:lnSpc>
                <a:spcPct val="150000"/>
              </a:lnSpc>
            </a:pPr>
            <a:r>
              <a:rPr lang="cs-CZ" sz="2200" dirty="0" smtClean="0">
                <a:latin typeface="Arial" charset="0"/>
              </a:rPr>
              <a:t>Fotografie – archiv školy SOŠ a SOU Horky n/J</a:t>
            </a:r>
            <a:endParaRPr lang="cs-CZ" sz="2200" dirty="0"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43808" y="2132856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cs-CZ" sz="2400" b="1" u="sng" dirty="0" smtClean="0">
                <a:solidFill>
                  <a:schemeClr val="bg1"/>
                </a:solidFill>
                <a:latin typeface="Arial" charset="0"/>
              </a:rPr>
              <a:t>Vypracovala:   </a:t>
            </a:r>
            <a:r>
              <a:rPr lang="cs-CZ" sz="2400" b="1" dirty="0" smtClean="0">
                <a:latin typeface="Arial" charset="0"/>
              </a:rPr>
              <a:t>Ing. Romana Niklová</a:t>
            </a:r>
            <a:endParaRPr lang="cs-CZ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lonadumu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sablonadumu</Template>
  <TotalTime>2493</TotalTime>
  <Words>288</Words>
  <Application>Microsoft Office PowerPoint</Application>
  <PresentationFormat>Předvádění na obrazovce (4:3)</PresentationFormat>
  <Paragraphs>113</Paragraphs>
  <Slides>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sablonadumu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souhorky</dc:creator>
  <cp:lastModifiedBy>souhorky</cp:lastModifiedBy>
  <cp:revision>299</cp:revision>
  <dcterms:created xsi:type="dcterms:W3CDTF">2012-07-03T06:04:02Z</dcterms:created>
  <dcterms:modified xsi:type="dcterms:W3CDTF">2013-06-02T13:52:36Z</dcterms:modified>
</cp:coreProperties>
</file>