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62" r:id="rId5"/>
    <p:sldId id="265" r:id="rId6"/>
    <p:sldId id="266" r:id="rId7"/>
    <p:sldId id="267" r:id="rId8"/>
    <p:sldId id="264" r:id="rId9"/>
    <p:sldId id="258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VY_32_INOVACE_351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– Nákres místnosti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a zasedací pořádek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196752"/>
            <a:ext cx="2987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Nákres místnosti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3412" y="0"/>
            <a:ext cx="5970588" cy="4314825"/>
          </a:xfrm>
          <a:prstGeom prst="rect">
            <a:avLst/>
          </a:prstGeom>
          <a:noFill/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4509120"/>
          <a:ext cx="5677400" cy="1371600"/>
        </p:xfrm>
        <a:graphic>
          <a:graphicData uri="http://schemas.openxmlformats.org/drawingml/2006/table">
            <a:tbl>
              <a:tblPr/>
              <a:tblGrid>
                <a:gridCol w="197214"/>
                <a:gridCol w="1629282"/>
                <a:gridCol w="642514"/>
                <a:gridCol w="197911"/>
                <a:gridCol w="301047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Okno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FF0000"/>
                          </a:solidFill>
                          <a:latin typeface="Times New Roman"/>
                        </a:rPr>
                        <a:t>1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FF0000"/>
                          </a:solidFill>
                          <a:latin typeface="Times New Roman"/>
                        </a:rPr>
                        <a:t>Mrs. Smith Mary - hostitelka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Věšák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0000FF"/>
                          </a:solidFill>
                          <a:latin typeface="Times New Roman"/>
                        </a:rPr>
                        <a:t>2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0000FF"/>
                          </a:solidFill>
                          <a:latin typeface="Times New Roman"/>
                        </a:rPr>
                        <a:t>Mr. Beckett Samuel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Vstup do kuchyně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0000FF"/>
                          </a:solidFill>
                          <a:latin typeface="Times New Roman"/>
                        </a:rPr>
                        <a:t>3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0000FF"/>
                          </a:solidFill>
                          <a:latin typeface="Times New Roman"/>
                        </a:rPr>
                        <a:t>Mr. Wilde Oscar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Vstup pro hosty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FF0000"/>
                          </a:solidFill>
                          <a:latin typeface="Times New Roman"/>
                        </a:rPr>
                        <a:t>4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FF0000"/>
                          </a:solidFill>
                          <a:latin typeface="Times New Roman"/>
                        </a:rPr>
                        <a:t>Mrs. Bowen Elizabeth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Dveře na WC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0000FF"/>
                          </a:solidFill>
                          <a:latin typeface="Times New Roman"/>
                        </a:rPr>
                        <a:t>5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0000FF"/>
                          </a:solidFill>
                          <a:latin typeface="Times New Roman"/>
                        </a:rPr>
                        <a:t>Mr. Yeats William Butler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latin typeface="Times New Roman"/>
                        </a:rPr>
                        <a:t>Příruční stůl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>
                          <a:solidFill>
                            <a:srgbClr val="FF0000"/>
                          </a:solidFill>
                          <a:latin typeface="Times New Roman"/>
                        </a:rPr>
                        <a:t>6</a:t>
                      </a:r>
                      <a:endParaRPr lang="cs-CZ" sz="1000" b="1" kern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0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Mrs</a:t>
                      </a:r>
                      <a:r>
                        <a:rPr lang="cs-CZ" sz="1000" b="1" kern="0" dirty="0">
                          <a:solidFill>
                            <a:srgbClr val="FF0000"/>
                          </a:solidFill>
                          <a:latin typeface="Times New Roman"/>
                        </a:rPr>
                        <a:t>. Lavin Mary</a:t>
                      </a:r>
                      <a:endParaRPr lang="cs-CZ" sz="1000" b="1" kern="0" dirty="0"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7544" y="18864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Příklady žákovského zpracování nákresu místnosti: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ázek 0" descr="nákres místnosti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27784" y="692696"/>
            <a:ext cx="6516216" cy="468052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179512" y="1268760"/>
            <a:ext cx="2862064" cy="3382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1. Karel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Schwarzenberg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hostitel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2. Ing. Milo</a:t>
            </a:r>
            <a:r>
              <a:rPr lang="cs-CZ" sz="1200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š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Zeman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3. RNDr. Petr Nečas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4. Pavel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Fisher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5. Ing. Jiř</a:t>
            </a:r>
            <a:r>
              <a:rPr lang="cs-CZ" sz="1200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Schneider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6.JuDr. Pavel Zeman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7. Ing. Tom</a:t>
            </a:r>
            <a:r>
              <a:rPr lang="cs-CZ" sz="1200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áš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Dub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8.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JuDr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Vladim</a:t>
            </a:r>
            <a:r>
              <a:rPr lang="cs-CZ" sz="1200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Galu</a:t>
            </a:r>
            <a:r>
              <a:rPr lang="cs-CZ" sz="1200" dirty="0" err="1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š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ka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9. Ing. Jarom</a:t>
            </a:r>
            <a:r>
              <a:rPr lang="cs-CZ" sz="1200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 Pl</a:t>
            </a:r>
            <a:r>
              <a:rPr lang="cs-CZ" sz="1200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íš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ek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10. Mgr. Jaroslav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Kurf</a:t>
            </a:r>
            <a:r>
              <a:rPr lang="cs-CZ" sz="1200" dirty="0" err="1" smtClean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st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 = dveře</a:t>
            </a:r>
            <a:endParaRPr lang="cs-CZ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+ = okno</a:t>
            </a:r>
            <a:endParaRPr lang="cs-CZ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8864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Příklady žákovského zpracování nákresu místnosti: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95536" y="1124744"/>
          <a:ext cx="4600575" cy="4352925"/>
        </p:xfrm>
        <a:graphic>
          <a:graphicData uri="http://schemas.openxmlformats.org/presentationml/2006/ole">
            <p:oleObj spid="_x0000_s7170" name="CorelDRAW" r:id="rId5" imgW="3503293" imgH="3311275" progId="CorelDRAW.Graphic.13">
              <p:embed/>
            </p:oleObj>
          </a:graphicData>
        </a:graphic>
      </p:graphicFrame>
      <p:sp>
        <p:nvSpPr>
          <p:cNvPr id="12" name="Obdélník 11"/>
          <p:cNvSpPr/>
          <p:nvPr/>
        </p:nvSpPr>
        <p:spPr>
          <a:xfrm>
            <a:off x="5436096" y="1124744"/>
            <a:ext cx="3384376" cy="4213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1200" b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Legenda:</a:t>
            </a:r>
            <a:endParaRPr lang="cs-CZ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11. Vchod pro hosty</a:t>
            </a: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12. Vchod pro zaměstnance</a:t>
            </a:r>
          </a:p>
          <a:p>
            <a:pPr lvl="0" eaLnBrk="0" hangingPunct="0">
              <a:lnSpc>
                <a:spcPct val="150000"/>
              </a:lnSpc>
            </a:pP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13. Stůl</a:t>
            </a:r>
          </a:p>
          <a:p>
            <a:pPr>
              <a:lnSpc>
                <a:spcPct val="150000"/>
              </a:lnSpc>
            </a:pPr>
            <a:r>
              <a:rPr lang="cs-CZ" sz="1200" b="1" u="sng" dirty="0" smtClean="0"/>
              <a:t>Hosté:</a:t>
            </a:r>
            <a:endParaRPr lang="cs-CZ" sz="1200" dirty="0" smtClean="0"/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smtClean="0"/>
              <a:t>Karel </a:t>
            </a:r>
            <a:r>
              <a:rPr lang="cs-CZ" sz="1200" dirty="0" err="1" smtClean="0"/>
              <a:t>Schwarzenberg</a:t>
            </a:r>
            <a:r>
              <a:rPr lang="cs-CZ" sz="1200" dirty="0" smtClean="0"/>
              <a:t>-ministr(hostitel)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err="1" smtClean="0"/>
              <a:t>Ing.Jiří</a:t>
            </a:r>
            <a:r>
              <a:rPr lang="cs-CZ" sz="1200" dirty="0" smtClean="0"/>
              <a:t> Schneider-1.náměstek ministra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err="1" smtClean="0"/>
              <a:t>Ing.Tomáš</a:t>
            </a:r>
            <a:r>
              <a:rPr lang="cs-CZ" sz="1200" dirty="0" smtClean="0"/>
              <a:t> Dub-náměstek ministra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err="1" smtClean="0"/>
              <a:t>JUDr.Vladimír</a:t>
            </a:r>
            <a:r>
              <a:rPr lang="cs-CZ" sz="1200" dirty="0" smtClean="0"/>
              <a:t> </a:t>
            </a:r>
            <a:r>
              <a:rPr lang="cs-CZ" sz="1200" dirty="0" err="1" smtClean="0"/>
              <a:t>Galuška</a:t>
            </a:r>
            <a:r>
              <a:rPr lang="cs-CZ" sz="1200" dirty="0" smtClean="0"/>
              <a:t>-náměstek ministra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err="1" smtClean="0"/>
              <a:t>Ing.Jaromír</a:t>
            </a:r>
            <a:r>
              <a:rPr lang="cs-CZ" sz="1200" dirty="0" smtClean="0"/>
              <a:t> Plíšek-generální </a:t>
            </a:r>
            <a:r>
              <a:rPr lang="cs-CZ" sz="1200" dirty="0" err="1" smtClean="0"/>
              <a:t>sekřetář</a:t>
            </a:r>
            <a:endParaRPr lang="cs-CZ" sz="1200" dirty="0" smtClean="0"/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smtClean="0"/>
              <a:t>Pavel Fischer-Politický ředitel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err="1" smtClean="0"/>
              <a:t>Mgr.Jaroslav</a:t>
            </a:r>
            <a:r>
              <a:rPr lang="cs-CZ" sz="1200" dirty="0" smtClean="0"/>
              <a:t> </a:t>
            </a:r>
            <a:r>
              <a:rPr lang="cs-CZ" sz="1200" dirty="0" err="1" smtClean="0"/>
              <a:t>Kurfurst</a:t>
            </a:r>
            <a:r>
              <a:rPr lang="cs-CZ" sz="1200" dirty="0" smtClean="0"/>
              <a:t>-vrchní ředitel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err="1" smtClean="0"/>
              <a:t>Mgr.Daniel</a:t>
            </a:r>
            <a:r>
              <a:rPr lang="cs-CZ" sz="1200" dirty="0" smtClean="0"/>
              <a:t> Koštoval-vrchní ředitel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err="1" smtClean="0"/>
              <a:t>Ing.Martin</a:t>
            </a:r>
            <a:r>
              <a:rPr lang="cs-CZ" sz="1200" dirty="0" smtClean="0"/>
              <a:t> Pohl-vrchní ředitel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cs-CZ" sz="1200" dirty="0" err="1" smtClean="0"/>
              <a:t>Ing.Tomáš</a:t>
            </a:r>
            <a:r>
              <a:rPr lang="cs-CZ" sz="1200" dirty="0" smtClean="0"/>
              <a:t> Kryl, </a:t>
            </a:r>
            <a:r>
              <a:rPr lang="cs-CZ" sz="1200" dirty="0" err="1" smtClean="0"/>
              <a:t>Ph.D</a:t>
            </a:r>
            <a:r>
              <a:rPr lang="cs-CZ" sz="1200" dirty="0" smtClean="0"/>
              <a:t>.-vrchní ředitel</a:t>
            </a:r>
            <a:endParaRPr lang="cs-CZ" sz="1200" dirty="0"/>
          </a:p>
        </p:txBody>
      </p:sp>
    </p:spTree>
    <p:controls>
      <p:control spid="7169" name="DefaultOcx" r:id="rId2" imgW="9144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8640"/>
            <a:ext cx="2719793" cy="2160240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179512" y="188640"/>
            <a:ext cx="8964488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Nákres místnosti pravidla: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Stačí nákres jedné místnosti se vchodem 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pro hosty a vchodem do kuchyně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Orientace tabule uprostřed místnosti tak, aby 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hostitel seděl čelem ke dveřím.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Dekorační stůl musí být vidět ode dveří i při sezení.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Odkládací stoly vedle vchodu do kuchyně, možné druhý v protějším rohu místnosti.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Nákresy mohou být i náznakové – čáry a geometrické tvary.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 legendě uvádět jen správné a odborné názvy inventáře.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Vše musí být jen na jedné stránce (nákres i legenda) 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8640"/>
            <a:ext cx="2719793" cy="2160240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179512" y="404664"/>
            <a:ext cx="896448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Zasedací pořádek pravidla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lnSpc>
                <a:spcPct val="150000"/>
              </a:lnSpc>
            </a:pPr>
            <a:endParaRPr lang="cs-CZ" sz="8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Hostitel sedí čelem ke dveřím.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Pokud to je možné - střídavě muž, žena. 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Hosti sedí podle důležitosti od hostitele (nejdříve vpravo)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Manželé nesedí vedle sebe kromě novomanželů u svatební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tabule.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Děti sedí na vzdálenějším konci tabule.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Vedle zahraničních hostů sedí někdo, kdo umí jejich řeč.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0" y="0"/>
            <a:ext cx="701992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87824" y="3861048"/>
            <a:ext cx="640871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43808" y="2132856"/>
            <a:ext cx="6300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2460</TotalTime>
  <Words>377</Words>
  <Application>Microsoft Office PowerPoint</Application>
  <PresentationFormat>Předvádění na obrazovce (4:3)</PresentationFormat>
  <Paragraphs>168</Paragraphs>
  <Slides>9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sablonadumu</vt:lpstr>
      <vt:lpstr>CorelDRAW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284</cp:revision>
  <dcterms:created xsi:type="dcterms:W3CDTF">2012-07-03T06:04:02Z</dcterms:created>
  <dcterms:modified xsi:type="dcterms:W3CDTF">2013-06-02T13:22:15Z</dcterms:modified>
</cp:coreProperties>
</file>