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5" r:id="rId5"/>
    <p:sldId id="266" r:id="rId6"/>
    <p:sldId id="262" r:id="rId7"/>
    <p:sldId id="264" r:id="rId8"/>
    <p:sldId id="258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45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VY_32_INOVACE_350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</a:t>
            </a:r>
          </a:p>
          <a:p>
            <a:pPr defTabSz="719138"/>
            <a:r>
              <a:rPr lang="cs-CZ" sz="2000" b="1" smtClean="0">
                <a:solidFill>
                  <a:schemeClr val="bg1"/>
                </a:solidFill>
                <a:latin typeface="Arial" charset="0"/>
              </a:rPr>
              <a:t>		– </a:t>
            </a:r>
            <a:r>
              <a:rPr lang="cs-CZ" sz="2000" b="1" dirty="0" err="1" smtClean="0">
                <a:solidFill>
                  <a:schemeClr val="bg1"/>
                </a:solidFill>
                <a:latin typeface="Arial" charset="0"/>
              </a:rPr>
              <a:t>Couvert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 pro hosta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260648"/>
            <a:ext cx="35283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>
              <a:defRPr/>
            </a:pPr>
            <a:r>
              <a:rPr lang="cs-CZ" sz="3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Couvert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pro hosta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9512" y="1916832"/>
            <a:ext cx="5576888" cy="3816424"/>
            <a:chOff x="-1440" y="2304"/>
            <a:chExt cx="19096" cy="1200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36" y="5472"/>
              <a:ext cx="5349" cy="678"/>
            </a:xfrm>
            <a:prstGeom prst="rect">
              <a:avLst/>
            </a:prstGeom>
            <a:noFill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440" y="2304"/>
              <a:ext cx="19096" cy="12004"/>
            </a:xfrm>
            <a:prstGeom prst="rect">
              <a:avLst/>
            </a:prstGeom>
            <a:noFill/>
          </p:spPr>
        </p:pic>
      </p:grp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6084168" y="548680"/>
          <a:ext cx="2736303" cy="4968553"/>
        </p:xfrm>
        <a:graphic>
          <a:graphicData uri="http://schemas.openxmlformats.org/drawingml/2006/table">
            <a:tbl>
              <a:tblPr/>
              <a:tblGrid>
                <a:gridCol w="264455"/>
                <a:gridCol w="2471848"/>
              </a:tblGrid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u="sng">
                          <a:solidFill>
                            <a:srgbClr val="008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Legenda 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 kern="0">
                        <a:solidFill>
                          <a:srgbClr val="008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ker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Sklenice na pivo</a:t>
                      </a:r>
                      <a:endParaRPr lang="cs-CZ" sz="1100" b="1" kern="0">
                        <a:solidFill>
                          <a:srgbClr val="008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Sklenice na bílé víno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Sklenice na červené víno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Sklenice na sekt 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kern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Příbor na předkrm = dezertní vidlička + dezertní nůž</a:t>
                      </a:r>
                      <a:endParaRPr lang="cs-CZ" sz="1100" b="1" kern="0" dirty="0">
                        <a:solidFill>
                          <a:srgbClr val="008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Polévková lžíce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Rybí příbor 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Příbor na hlavní pokrm = masová vidlička + masový nůž </a:t>
                      </a:r>
                      <a:endParaRPr lang="cs-CZ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Moučníková vidlička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Klubový talíř </a:t>
                      </a:r>
                      <a:endParaRPr lang="cs-CZ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Dezertní talíř + plátěný ubrousek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kern="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Couvertový</a:t>
                      </a:r>
                      <a:r>
                        <a:rPr lang="cs-CZ" sz="1100" b="0" kern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talíř </a:t>
                      </a:r>
                      <a:endParaRPr lang="cs-CZ" sz="1100" b="1" kern="0" dirty="0">
                        <a:solidFill>
                          <a:srgbClr val="008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cs-CZ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kern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Klubová dečka</a:t>
                      </a:r>
                      <a:endParaRPr lang="cs-CZ" sz="1100" b="1" kern="0" dirty="0">
                        <a:solidFill>
                          <a:srgbClr val="008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obrázek 3" descr="couv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7553326" cy="396044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99592" y="728410"/>
            <a:ext cx="766834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Miska na červen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9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těný ubrousek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Š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pička na b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10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Masov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vidlička, masový nůž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tna na sekt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11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Pol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vkov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lž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Sklenice na pivo (tulip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n)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12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Dezertn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vidlička, dezertn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nůž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 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Couvertový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tal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ř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13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Dezertn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vidlička, dezertn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nůž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Moučn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kový př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bor  - dezertn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lž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ce, dezertn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vidlička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Masový tal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ř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Dezertn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tal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ř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43608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Příklady žákovského zpracování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couvertu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23528" y="908720"/>
            <a:ext cx="273630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dirty="0" smtClean="0"/>
              <a:t>1</a:t>
            </a:r>
            <a:r>
              <a:rPr lang="cs-CZ" sz="1400" dirty="0" smtClean="0"/>
              <a:t>. Dezertní vidlička</a:t>
            </a:r>
          </a:p>
          <a:p>
            <a:r>
              <a:rPr lang="cs-CZ" sz="1400" dirty="0" smtClean="0"/>
              <a:t>2. Rybí vidlička</a:t>
            </a:r>
          </a:p>
          <a:p>
            <a:r>
              <a:rPr lang="cs-CZ" sz="1400" dirty="0" smtClean="0"/>
              <a:t>3. Masová vidlička</a:t>
            </a:r>
          </a:p>
          <a:p>
            <a:r>
              <a:rPr lang="cs-CZ" sz="1400" dirty="0" smtClean="0"/>
              <a:t> 4. Masový nůž</a:t>
            </a:r>
          </a:p>
          <a:p>
            <a:r>
              <a:rPr lang="cs-CZ" sz="1400" dirty="0" smtClean="0"/>
              <a:t>5. Rybí nůž</a:t>
            </a:r>
          </a:p>
          <a:p>
            <a:r>
              <a:rPr lang="cs-CZ" sz="1400" dirty="0" smtClean="0"/>
              <a:t>6. Kávová lžička</a:t>
            </a:r>
          </a:p>
          <a:p>
            <a:r>
              <a:rPr lang="cs-CZ" sz="1400" dirty="0" smtClean="0"/>
              <a:t>7. Dezertní nůž</a:t>
            </a:r>
          </a:p>
          <a:p>
            <a:r>
              <a:rPr lang="cs-CZ" sz="1400" dirty="0" smtClean="0"/>
              <a:t>8. Koktejlová lžička</a:t>
            </a:r>
          </a:p>
          <a:p>
            <a:r>
              <a:rPr lang="cs-CZ" sz="1400" dirty="0" smtClean="0"/>
              <a:t>9. Sklenice na bílé víno</a:t>
            </a:r>
          </a:p>
          <a:p>
            <a:r>
              <a:rPr lang="cs-CZ" sz="1400" dirty="0" smtClean="0"/>
              <a:t>10. Sklenice na červené víno</a:t>
            </a:r>
          </a:p>
          <a:p>
            <a:r>
              <a:rPr lang="cs-CZ" sz="1400" dirty="0" smtClean="0"/>
              <a:t>11. Sklenice na sekt</a:t>
            </a:r>
          </a:p>
          <a:p>
            <a:r>
              <a:rPr lang="cs-CZ" sz="1400" dirty="0" smtClean="0"/>
              <a:t>12. Klubový talíř</a:t>
            </a:r>
          </a:p>
          <a:p>
            <a:r>
              <a:rPr lang="cs-CZ" sz="1400" dirty="0" smtClean="0"/>
              <a:t>13. Klubová dečka</a:t>
            </a:r>
          </a:p>
          <a:p>
            <a:r>
              <a:rPr lang="cs-CZ" sz="1400" dirty="0" smtClean="0"/>
              <a:t>14. Dezertní talíř</a:t>
            </a:r>
          </a:p>
          <a:p>
            <a:r>
              <a:rPr lang="cs-CZ" sz="1400" dirty="0" smtClean="0"/>
              <a:t>15. Plátěný ubrousek</a:t>
            </a:r>
          </a:p>
          <a:p>
            <a:r>
              <a:rPr lang="cs-CZ" sz="1400" dirty="0" smtClean="0"/>
              <a:t>16. </a:t>
            </a:r>
            <a:r>
              <a:rPr lang="cs-CZ" sz="1400" dirty="0" err="1" smtClean="0"/>
              <a:t>Couvertový</a:t>
            </a:r>
            <a:r>
              <a:rPr lang="cs-CZ" sz="1400" dirty="0" smtClean="0"/>
              <a:t> talíř</a:t>
            </a:r>
          </a:p>
          <a:p>
            <a:r>
              <a:rPr lang="cs-CZ" sz="1400" dirty="0" smtClean="0"/>
              <a:t>17. Jmenovka</a:t>
            </a:r>
          </a:p>
          <a:p>
            <a:r>
              <a:rPr lang="cs-CZ" sz="1400" dirty="0" smtClean="0"/>
              <a:t>18. Menu </a:t>
            </a:r>
          </a:p>
          <a:p>
            <a:r>
              <a:rPr lang="cs-CZ" sz="1400" dirty="0" smtClean="0"/>
              <a:t>19. Hrana stolu </a:t>
            </a:r>
          </a:p>
          <a:p>
            <a:r>
              <a:rPr lang="cs-CZ" sz="1400" dirty="0" smtClean="0"/>
              <a:t>20. </a:t>
            </a:r>
            <a:r>
              <a:rPr lang="cs-CZ" sz="1400" dirty="0" smtClean="0"/>
              <a:t>2 cm </a:t>
            </a:r>
            <a:r>
              <a:rPr lang="cs-CZ" sz="1400" dirty="0" smtClean="0"/>
              <a:t>odstup od hrany stolu</a:t>
            </a:r>
          </a:p>
          <a:p>
            <a:r>
              <a:rPr lang="cs-CZ" sz="1400" dirty="0" smtClean="0"/>
              <a:t> 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1886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Příklady žákovského zpracování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couvertu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1" descr="Bez názvu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3808" y="1268760"/>
            <a:ext cx="6141854" cy="39439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964488" cy="734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err="1" smtClean="0">
                <a:latin typeface="Arial" pitchFamily="34" charset="0"/>
                <a:cs typeface="Arial" pitchFamily="34" charset="0"/>
              </a:rPr>
              <a:t>Couvert</a:t>
            </a:r>
            <a:r>
              <a:rPr lang="cs-CZ" sz="2200" b="1" u="sng" dirty="0" smtClean="0">
                <a:latin typeface="Arial" pitchFamily="34" charset="0"/>
                <a:cs typeface="Arial" pitchFamily="34" charset="0"/>
              </a:rPr>
              <a:t> (prostření pro 1 hosta) pravidla:</a:t>
            </a:r>
            <a:endParaRPr lang="cs-CZ" sz="22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Příbory i talíře rovnat do jedné linie 2 cm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od hrany stolu.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Příbory se nesmí překrývat – cca 3 mm od sebe.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Couvert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odpovídá vašemu konkrétnímu banketnímu menu (výběr skla, příborů apod.)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Meníčko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umístit buď nad nebo vlevo od vidliček.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Nákresy mohou být i náznakové – čáry a geometrické tvary.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 legendě uvádět jen správné a odborné názvy inventáře např. polévkové talíře a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ne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hluboké.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Vše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musí být jen na jedné stránce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(nákres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i legenda) 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Arial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2656"/>
            <a:ext cx="217583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0" y="0"/>
            <a:ext cx="701992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861048"/>
            <a:ext cx="777686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</a:t>
            </a:r>
            <a:r>
              <a:rPr lang="cs-CZ" sz="2200" dirty="0" smtClean="0">
                <a:latin typeface="Arial" charset="0"/>
              </a:rPr>
              <a:t>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3808" y="2132856"/>
            <a:ext cx="630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2386</TotalTime>
  <Words>361</Words>
  <Application>Microsoft Office PowerPoint</Application>
  <PresentationFormat>Předvádění na obrazovce (4:3)</PresentationFormat>
  <Paragraphs>142</Paragraphs>
  <Slides>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277</cp:revision>
  <dcterms:created xsi:type="dcterms:W3CDTF">2012-07-03T06:04:02Z</dcterms:created>
  <dcterms:modified xsi:type="dcterms:W3CDTF">2013-06-02T12:00:33Z</dcterms:modified>
</cp:coreProperties>
</file>