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76" r:id="rId5"/>
    <p:sldId id="277" r:id="rId6"/>
    <p:sldId id="278" r:id="rId7"/>
    <p:sldId id="279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VY_32_INOVACE_349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Charakteristiky 		pokrmů a nápojů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charakteristiky pokrmů a nápojů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Zpracovat  zvlášť pokrmy a nápoje.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 pokrmů uvést i charakteristiky všech příloh.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Vzor charakteristik najdete: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v Recepturách teplých pokrmů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v odborné literatuře a časopisech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nápoje i v letácích specializovaných prodejen a supermarketů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na internetu si vždy ověřujte alespoň 2 zdroje (důvěryhodnost)</a:t>
            </a:r>
          </a:p>
        </p:txBody>
      </p:sp>
      <p:pic>
        <p:nvPicPr>
          <p:cNvPr id="1027" name="Picture 3" descr="C:\Users\souhorky\AppData\Local\Microsoft\Windows\Temporary Internet Files\Content.IE5\YPL45CW3\MP9004387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62880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charakteristiky pokrmů a nápojů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90872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Do charakteristiky pokrmu patří: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Vzhled (popis)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Mozajka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Konzistence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Vůně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Chuť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POZOR, charakteristika není technologický postup!</a:t>
            </a:r>
          </a:p>
        </p:txBody>
      </p:sp>
      <p:pic>
        <p:nvPicPr>
          <p:cNvPr id="7" name="Obrázek 6" descr="https://fbcdn-sphotos-b-a.akamaihd.net/hphotos-ak-frc1/1005060_497429590348753_564617332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908720"/>
            <a:ext cx="28155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https://fbcdn-sphotos-g-a.akamaihd.net/hphotos-ak-frc1/1005067_497429657015413_1085248350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276872"/>
            <a:ext cx="2717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 descr="https://fbcdn-sphotos-b-a.akamaihd.net/hphotos-ak-prn1/1011752_497429690348743_767622465_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429000"/>
            <a:ext cx="2311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charakteristiky pokrmů a nápojů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90872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Příklad charakteristiky pokrmu Roštěná po Rusku:</a:t>
            </a:r>
          </a:p>
          <a:p>
            <a:pPr marL="14288" indent="-14288" algn="just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Dozlatova opečený plátek roštěné přelitý středně hustou smetanovou šťávou s vložkou restovaných žampiónů. Na vrchu dekorace opečeným keksem slaniny, sterilovanou řepou a strouhaným křenem. Šťáva je smetanově nažloutlá, jemně nakyslá. Vůně a chuť je typicky masitá, příjemná, harmonická ve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všech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přísadách,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přiměřeně slaná.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charakteristiky pokrmů a nápojů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908720"/>
            <a:ext cx="856895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Do charakteristiky nápojů patří: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Druh nápoje, zařazení do kategorie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Vzhled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Buket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Chuť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Alkohol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Pravidla pro servis – sklo, teplota, servis…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Doporučené kombinace s pokrmy</a:t>
            </a:r>
          </a:p>
        </p:txBody>
      </p:sp>
      <p:pic>
        <p:nvPicPr>
          <p:cNvPr id="12" name="Obrázek 11" descr="foto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980728"/>
            <a:ext cx="2752725" cy="206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ek 12" descr="https://fbcdn-sphotos-b-a.akamaihd.net/hphotos-ak-frc1/249025_470022126422833_484702545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276872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https://fbcdn-sphotos-f-a.akamaihd.net/hphotos-ak-ash4/249025_470022119756167_1534448262_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429000"/>
            <a:ext cx="2692896" cy="223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charakteristiky pokrmů a nápojů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124744"/>
            <a:ext cx="856895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Příklad charakteristiky </a:t>
            </a:r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nápoje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Rulandské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šedé, pozdní sběr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, 						2011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Vinařství Baloun</a:t>
            </a:r>
          </a:p>
          <a:p>
            <a:pPr marL="14288" indent="-14288" algn="just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Bílé přírodní víno fermentované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 nerezových tancích.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Suché, alkohol 12,5 %. Odrůdová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středně výrazná, přesto harmonická vůně s charakteristickým aroma máslového pečiva, citrusů a bílých broskví. Šťavnatá, čistá a svěží chuť se středně plným závěrem a decentními tóny zralých hroznů a čerstvých hrušek.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Doporučený servis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při teplotě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10–12° a kombinace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 pokrmy z ryb.</a:t>
            </a:r>
          </a:p>
          <a:p>
            <a:pPr marL="14288" indent="-14288" algn="just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5816" y="3645024"/>
            <a:ext cx="694826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1100" dirty="0" smtClean="0">
                <a:latin typeface="Arial" charset="0"/>
              </a:rPr>
              <a:t>http://www.</a:t>
            </a:r>
            <a:r>
              <a:rPr lang="cs-CZ" sz="1100" dirty="0" err="1" smtClean="0">
                <a:latin typeface="Arial" charset="0"/>
              </a:rPr>
              <a:t>global</a:t>
            </a:r>
            <a:r>
              <a:rPr lang="cs-CZ" sz="1100" dirty="0" smtClean="0">
                <a:latin typeface="Arial" charset="0"/>
              </a:rPr>
              <a:t>-</a:t>
            </a:r>
            <a:r>
              <a:rPr lang="cs-CZ" sz="1100" dirty="0" err="1" smtClean="0">
                <a:latin typeface="Arial" charset="0"/>
              </a:rPr>
              <a:t>wines.cz</a:t>
            </a:r>
            <a:r>
              <a:rPr lang="cs-CZ" sz="1100" dirty="0" smtClean="0">
                <a:latin typeface="Arial" charset="0"/>
              </a:rPr>
              <a:t>/</a:t>
            </a:r>
            <a:r>
              <a:rPr lang="cs-CZ" sz="1100" dirty="0" err="1" smtClean="0">
                <a:latin typeface="Arial" charset="0"/>
              </a:rPr>
              <a:t>rulandske</a:t>
            </a:r>
            <a:r>
              <a:rPr lang="cs-CZ" sz="1100" dirty="0" smtClean="0">
                <a:latin typeface="Arial" charset="0"/>
              </a:rPr>
              <a:t>-sede-</a:t>
            </a:r>
            <a:r>
              <a:rPr lang="cs-CZ" sz="1100" dirty="0" err="1" smtClean="0">
                <a:latin typeface="Arial" charset="0"/>
              </a:rPr>
              <a:t>pozdni</a:t>
            </a:r>
            <a:r>
              <a:rPr lang="cs-CZ" sz="1100" dirty="0" smtClean="0">
                <a:latin typeface="Arial" charset="0"/>
              </a:rPr>
              <a:t>-sber2011-</a:t>
            </a:r>
            <a:r>
              <a:rPr lang="cs-CZ" sz="1100" dirty="0" err="1" smtClean="0">
                <a:latin typeface="Arial" charset="0"/>
              </a:rPr>
              <a:t>vinarstvi</a:t>
            </a:r>
            <a:r>
              <a:rPr lang="cs-CZ" sz="1100" dirty="0" smtClean="0">
                <a:latin typeface="Arial" charset="0"/>
              </a:rPr>
              <a:t>-baloun#</a:t>
            </a:r>
            <a:r>
              <a:rPr lang="cs-CZ" sz="1100" dirty="0" err="1" smtClean="0">
                <a:latin typeface="Arial" charset="0"/>
              </a:rPr>
              <a:t>podrobne</a:t>
            </a:r>
            <a:r>
              <a:rPr lang="cs-CZ" sz="1100" dirty="0" smtClean="0">
                <a:latin typeface="Arial" charset="0"/>
              </a:rPr>
              <a:t>-informace</a:t>
            </a:r>
            <a:endParaRPr lang="cs-CZ" sz="11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</a:t>
            </a:r>
            <a:r>
              <a:rPr lang="cs-CZ" sz="2200" dirty="0" smtClean="0">
                <a:latin typeface="Arial" charset="0"/>
              </a:rPr>
              <a:t>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2726</TotalTime>
  <Words>297</Words>
  <Application>Microsoft Office PowerPoint</Application>
  <PresentationFormat>Předvádění na obrazovce (4:3)</PresentationFormat>
  <Paragraphs>125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354</cp:revision>
  <dcterms:created xsi:type="dcterms:W3CDTF">2012-07-03T06:04:02Z</dcterms:created>
  <dcterms:modified xsi:type="dcterms:W3CDTF">2013-06-22T19:47:10Z</dcterms:modified>
</cp:coreProperties>
</file>