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60" r:id="rId4"/>
    <p:sldId id="262" r:id="rId5"/>
    <p:sldId id="265" r:id="rId6"/>
    <p:sldId id="264" r:id="rId7"/>
    <p:sldId id="258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7.4.2013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VY_32_INOVACE_345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- 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Potvrzení objednávky 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1628800"/>
            <a:ext cx="352839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endParaRPr lang="cs-CZ" sz="3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potvrzení objednávky</a:t>
            </a:r>
            <a:endParaRPr lang="cs-CZ" sz="34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52600"/>
            <a:ext cx="5478272" cy="5804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692696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charset="0"/>
              </a:rPr>
              <a:t>Povinné náležitosti: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Anglický styl psaní písemností tj. vše zleva.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Před a za textem dopisu vždy 2x </a:t>
            </a:r>
            <a:r>
              <a:rPr lang="cs-CZ" sz="2400" b="1" dirty="0" err="1" smtClean="0">
                <a:latin typeface="Arial" charset="0"/>
              </a:rPr>
              <a:t>zařádkovat</a:t>
            </a:r>
            <a:r>
              <a:rPr lang="cs-CZ" sz="2400" b="1" dirty="0" smtClean="0">
                <a:latin typeface="Arial" charset="0"/>
              </a:rPr>
              <a:t>, odstavce uvnitř dopisu oddělit 1x </a:t>
            </a:r>
            <a:r>
              <a:rPr lang="cs-CZ" sz="2400" b="1" dirty="0" err="1" smtClean="0">
                <a:latin typeface="Arial" charset="0"/>
              </a:rPr>
              <a:t>zařádkováním</a:t>
            </a:r>
            <a:r>
              <a:rPr lang="cs-CZ" sz="2400" b="1" dirty="0" smtClean="0">
                <a:latin typeface="Arial" charset="0"/>
              </a:rPr>
              <a:t>.</a:t>
            </a:r>
            <a:endParaRPr lang="cs-CZ" sz="2400" b="1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Pro dopis použít hlavičkový papír nebo 1. adresa je odesilatel, 2. adresa je příjemce.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Za oslovením vždy čárka a malé písmeno.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Pod jménem podpisu vždy funkce ve firmě</a:t>
            </a:r>
            <a:endParaRPr lang="cs-CZ" sz="2400" b="1" dirty="0" smtClean="0">
              <a:latin typeface="Arial" charset="0"/>
            </a:endParaRPr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2142" y="188640"/>
            <a:ext cx="2175834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980728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charset="0"/>
              </a:rPr>
              <a:t>Povinný obsah potvrzení objednávky:</a:t>
            </a:r>
            <a:endParaRPr lang="cs-CZ" sz="2400" b="1" u="sng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Kontaktní údaje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Datum potvrzení objednávky cca 3 dny po objednávce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Potvrzení všech údajů z objednávky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První přílohou potvrzení objednávky je návrh menu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Druhou </a:t>
            </a:r>
            <a:r>
              <a:rPr lang="cs-CZ" sz="2400" b="1" dirty="0" smtClean="0">
                <a:latin typeface="Arial" charset="0"/>
              </a:rPr>
              <a:t>přílohou potvrzení objednávky je zálohová faktura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400" b="1" dirty="0" smtClean="0">
              <a:latin typeface="Arial" charset="0"/>
            </a:endParaRPr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6864" y="188640"/>
            <a:ext cx="2901112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323850" y="0"/>
            <a:ext cx="669607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15816" y="3933056"/>
            <a:ext cx="648072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43808" y="2132856"/>
            <a:ext cx="6300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2213</TotalTime>
  <Words>217</Words>
  <Application>Microsoft Office PowerPoint</Application>
  <PresentationFormat>Předvádění na obrazovce (4:3)</PresentationFormat>
  <Paragraphs>93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219</cp:revision>
  <dcterms:created xsi:type="dcterms:W3CDTF">2012-07-03T06:04:02Z</dcterms:created>
  <dcterms:modified xsi:type="dcterms:W3CDTF">2013-04-07T18:52:22Z</dcterms:modified>
</cp:coreProperties>
</file>