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9" r:id="rId3"/>
    <p:sldId id="260" r:id="rId4"/>
    <p:sldId id="262" r:id="rId5"/>
    <p:sldId id="265" r:id="rId6"/>
    <p:sldId id="266" r:id="rId7"/>
    <p:sldId id="264" r:id="rId8"/>
    <p:sldId id="258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018EC203-204A-4041-8A51-A9B13799BC7D}" type="datetimeFigureOut">
              <a:rPr lang="cs-CZ"/>
              <a:pPr>
                <a:defRPr/>
              </a:pPr>
              <a:t>2.6.2013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8746D304-00AD-46DC-9AA2-DE5159816E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D59C3B-B936-405A-ACCF-AE7E6C724D22}" type="slidenum">
              <a:rPr lang="cs-CZ" smtClean="0"/>
              <a:pPr/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3</a:t>
            </a:fld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4</a:t>
            </a:fld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5</a:t>
            </a:fld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6</a:t>
            </a:fld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7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Freeform 7"/>
          <p:cNvSpPr/>
          <p:nvPr/>
        </p:nvSpPr>
        <p:spPr>
          <a:xfrm>
            <a:off x="4763" y="-1588"/>
            <a:ext cx="9145587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logo gre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15888"/>
            <a:ext cx="20002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179388" y="1263650"/>
            <a:ext cx="5041900" cy="187801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Střední odborná škola a Střední odborné učiliště</a:t>
            </a:r>
          </a:p>
          <a:p>
            <a:pPr eaLnBrk="1" hangingPunct="1">
              <a:defRPr/>
            </a:pP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Horky nad Jizerou 35</a:t>
            </a:r>
          </a:p>
          <a:p>
            <a:pPr eaLnBrk="1" hangingPunct="1"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cs-CZ" sz="1400" dirty="0" smtClean="0">
                <a:latin typeface="Arial" pitchFamily="34" charset="0"/>
                <a:cs typeface="Arial" pitchFamily="34" charset="0"/>
              </a:rPr>
              <a:t>Registrační číslo projektu:  CZ.1.07/1.5.00/34.0985</a:t>
            </a:r>
          </a:p>
          <a:p>
            <a:pPr eaLnBrk="1" hangingPunct="1">
              <a:defRPr/>
            </a:pPr>
            <a:endParaRPr lang="cs-CZ" sz="1600" dirty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sled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ight Triangle 17"/>
          <p:cNvSpPr/>
          <p:nvPr/>
        </p:nvSpPr>
        <p:spPr>
          <a:xfrm rot="5400000">
            <a:off x="433388" y="-433388"/>
            <a:ext cx="6858000" cy="7724775"/>
          </a:xfrm>
          <a:prstGeom prst="rtTriangle">
            <a:avLst/>
          </a:pr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539750" y="260350"/>
            <a:ext cx="3455988" cy="2952750"/>
          </a:xfrm>
          <a:prstGeom prst="rect">
            <a:avLst/>
          </a:prstGeom>
        </p:spPr>
        <p:txBody>
          <a:bodyPr/>
          <a:lstStyle>
            <a:lvl1pPr>
              <a:defRPr sz="1800" b="0" i="0" baseline="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11" name="Zástupný symbol pro obrázek 10"/>
          <p:cNvSpPr>
            <a:spLocks noGrp="1" noChangeAspect="1"/>
          </p:cNvSpPr>
          <p:nvPr>
            <p:ph type="pic" sz="quarter" idx="11"/>
          </p:nvPr>
        </p:nvSpPr>
        <p:spPr>
          <a:xfrm>
            <a:off x="4356100" y="3284538"/>
            <a:ext cx="4537075" cy="32400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954713"/>
            <a:ext cx="3575050" cy="903287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588" y="5954713"/>
            <a:ext cx="9145588" cy="903287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6" r:id="rId2"/>
    <p:sldLayoutId id="2147483878" r:id="rId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 cap="all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ts val="800"/>
        </a:spcBef>
        <a:spcAft>
          <a:spcPct val="0"/>
        </a:spcAft>
        <a:buFont typeface="Arial" charset="0"/>
        <a:defRPr sz="16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73038" indent="-173038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401638" indent="-16351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630238" indent="-16351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858838" indent="-173038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ovéPole 1"/>
          <p:cNvSpPr txBox="1">
            <a:spLocks noChangeArrowheads="1"/>
          </p:cNvSpPr>
          <p:nvPr/>
        </p:nvSpPr>
        <p:spPr bwMode="auto">
          <a:xfrm>
            <a:off x="4211960" y="3140968"/>
            <a:ext cx="5148064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Předmět:	Stolničení	</a:t>
            </a: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Ročník: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3. </a:t>
            </a:r>
            <a:endParaRPr lang="cs-CZ" sz="2000" b="1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Téma: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S</a:t>
            </a:r>
            <a:r>
              <a:rPr lang="cs-CZ" sz="2000" b="1" dirty="0" smtClean="0">
                <a:solidFill>
                  <a:schemeClr val="bg1"/>
                </a:solidFill>
              </a:rPr>
              <a:t>ouborné práce celků</a:t>
            </a:r>
          </a:p>
          <a:p>
            <a:pPr defTabSz="719138"/>
            <a:r>
              <a:rPr lang="cs-CZ" sz="2000" b="1" dirty="0" smtClean="0">
                <a:solidFill>
                  <a:schemeClr val="bg1"/>
                </a:solidFill>
              </a:rPr>
              <a:t>		gastronomie</a:t>
            </a:r>
            <a:endParaRPr lang="cs-CZ" sz="2000" b="1" dirty="0">
              <a:solidFill>
                <a:schemeClr val="bg1"/>
              </a:solidFill>
            </a:endParaRPr>
          </a:p>
          <a:p>
            <a:pPr defTabSz="719138"/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Vypracovali: Ing</a:t>
            </a:r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. Romana Niklová</a:t>
            </a: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Materiál:      </a:t>
            </a:r>
            <a:r>
              <a:rPr lang="cs-CZ" sz="2000" b="1" i="1" dirty="0" smtClean="0">
                <a:solidFill>
                  <a:schemeClr val="bg1"/>
                </a:solidFill>
              </a:rPr>
              <a:t>VY_32_INOVACE_344</a:t>
            </a:r>
            <a:endParaRPr lang="cs-CZ" sz="2000" b="1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Datum: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10.10.2012</a:t>
            </a:r>
            <a:endParaRPr lang="cs-CZ" sz="2000" b="1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Anotace: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Banket</a:t>
            </a: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	- 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Jmenný seznam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			</a:t>
            </a:r>
            <a:endParaRPr lang="cs-CZ" sz="3600" b="1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endParaRPr lang="cs-CZ" dirty="0">
              <a:latin typeface="Arial" charset="0"/>
            </a:endParaRPr>
          </a:p>
          <a:p>
            <a:pPr defTabSz="719138"/>
            <a:r>
              <a:rPr lang="cs-CZ" dirty="0">
                <a:latin typeface="Arial" charset="0"/>
              </a:rPr>
              <a:t>		</a:t>
            </a:r>
          </a:p>
          <a:p>
            <a:pPr defTabSz="719138"/>
            <a:endParaRPr lang="cs-CZ" dirty="0">
              <a:latin typeface="Arial" charset="0"/>
            </a:endParaRPr>
          </a:p>
          <a:p>
            <a:pPr defTabSz="719138"/>
            <a:endParaRPr lang="cs-CZ" dirty="0">
              <a:latin typeface="Arial" charset="0"/>
            </a:endParaRPr>
          </a:p>
          <a:p>
            <a:pPr defTabSz="719138"/>
            <a:r>
              <a:rPr lang="cs-CZ" dirty="0">
                <a:latin typeface="Arial" charset="0"/>
              </a:rPr>
              <a:t>	</a:t>
            </a:r>
          </a:p>
          <a:p>
            <a:pPr defTabSz="719138"/>
            <a:r>
              <a:rPr lang="cs-CZ" dirty="0">
                <a:latin typeface="Arial" charset="0"/>
              </a:rPr>
              <a:t>		</a:t>
            </a:r>
          </a:p>
        </p:txBody>
      </p:sp>
      <p:sp>
        <p:nvSpPr>
          <p:cNvPr id="4099" name="TextovéPole 2"/>
          <p:cNvSpPr txBox="1">
            <a:spLocks noChangeArrowheads="1"/>
          </p:cNvSpPr>
          <p:nvPr/>
        </p:nvSpPr>
        <p:spPr bwMode="auto">
          <a:xfrm>
            <a:off x="179512" y="2060848"/>
            <a:ext cx="48013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dirty="0">
                <a:latin typeface="Arial" charset="0"/>
              </a:rPr>
              <a:t>Obor: </a:t>
            </a:r>
            <a:r>
              <a:rPr lang="cs-CZ" sz="2000" dirty="0">
                <a:latin typeface="Arial" charset="0"/>
              </a:rPr>
              <a:t>	</a:t>
            </a:r>
            <a:r>
              <a:rPr lang="cs-CZ" sz="2000" b="1" dirty="0">
                <a:latin typeface="Arial" charset="0"/>
              </a:rPr>
              <a:t>65-51-H/01 </a:t>
            </a:r>
            <a:r>
              <a:rPr lang="cs-CZ" sz="2000" b="1" dirty="0" smtClean="0">
                <a:latin typeface="Arial" charset="0"/>
              </a:rPr>
              <a:t>Kuchař-číšník</a:t>
            </a:r>
            <a:r>
              <a:rPr lang="cs-CZ" sz="1600" dirty="0">
                <a:latin typeface="Arial" charset="0"/>
              </a:rPr>
              <a:t>	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468313" y="0"/>
            <a:ext cx="7991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123" name="Obdélník 3"/>
          <p:cNvSpPr>
            <a:spLocks noChangeArrowheads="1"/>
          </p:cNvSpPr>
          <p:nvPr/>
        </p:nvSpPr>
        <p:spPr bwMode="auto">
          <a:xfrm>
            <a:off x="539750" y="260350"/>
            <a:ext cx="79930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4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Formát SOP</a:t>
            </a:r>
            <a:endParaRPr lang="cs-CZ" sz="20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95536" y="1196752"/>
            <a:ext cx="79208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Písmo </a:t>
            </a:r>
            <a:r>
              <a:rPr lang="cs-CZ" sz="2400" b="1" dirty="0" err="1" smtClean="0">
                <a:latin typeface="Arial" charset="0"/>
              </a:rPr>
              <a:t>Ariel</a:t>
            </a:r>
            <a:r>
              <a:rPr lang="cs-CZ" sz="2400" b="1" dirty="0" smtClean="0">
                <a:latin typeface="Arial" charset="0"/>
              </a:rPr>
              <a:t>, běžný text - velikost písma 12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Rovnání textu do bloků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Jednoduché řádkování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Používat tabulátory, ne opakovaně mezerník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Až </a:t>
            </a:r>
            <a:r>
              <a:rPr lang="cs-CZ" sz="2400" b="1" u="sng" dirty="0" smtClean="0">
                <a:latin typeface="Arial" charset="0"/>
              </a:rPr>
              <a:t>ZA</a:t>
            </a:r>
            <a:r>
              <a:rPr lang="cs-CZ" sz="2400" b="1" dirty="0" smtClean="0">
                <a:latin typeface="Arial" charset="0"/>
              </a:rPr>
              <a:t> každým interpunkčním znamínkem je mezera (u pomlčky z obou stran)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Číslovat stránky práce</a:t>
            </a:r>
          </a:p>
        </p:txBody>
      </p:sp>
      <p:pic>
        <p:nvPicPr>
          <p:cNvPr id="5130" name="Picture 10" descr="C:\Users\souhorky\AppData\Local\Microsoft\Windows\Temporary Internet Files\Content.IE5\9KDWUIWT\MC90021769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2636912"/>
            <a:ext cx="2983463" cy="30355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468313" y="0"/>
            <a:ext cx="7991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1628800"/>
            <a:ext cx="352839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Banket</a:t>
            </a:r>
          </a:p>
          <a:p>
            <a:pPr algn="ctr">
              <a:defRPr/>
            </a:pPr>
            <a:r>
              <a:rPr lang="cs-CZ" sz="3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cs-CZ" sz="34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cs-CZ" sz="3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Jmenný seznam</a:t>
            </a:r>
            <a:endParaRPr lang="cs-CZ" sz="30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3707904" y="404664"/>
            <a:ext cx="51125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300000"/>
              </a:lnSpc>
            </a:pPr>
            <a:r>
              <a:rPr lang="cs-CZ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Příloha objednávky: Jmenný seznam</a:t>
            </a:r>
          </a:p>
          <a:p>
            <a:pPr lvl="0" eaLnBrk="0" hangingPunct="0">
              <a:lnSpc>
                <a:spcPct val="250000"/>
              </a:lnSpc>
            </a:pPr>
            <a:r>
              <a:rPr lang="cs-CZ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Ing. </a:t>
            </a:r>
            <a:r>
              <a:rPr lang="cs-CZ" sz="20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Beckett</a:t>
            </a:r>
            <a:r>
              <a:rPr lang="cs-CZ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Samuel – ředitel firmy</a:t>
            </a:r>
            <a:endParaRPr lang="cs-CZ" sz="2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eaLnBrk="0" hangingPunct="0">
              <a:lnSpc>
                <a:spcPct val="250000"/>
              </a:lnSpc>
            </a:pPr>
            <a:r>
              <a:rPr lang="cs-CZ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Ing. </a:t>
            </a:r>
            <a:r>
              <a:rPr lang="cs-CZ" sz="20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Bowen</a:t>
            </a:r>
            <a:r>
              <a:rPr lang="cs-CZ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Elizabeth – asistentka ředitele</a:t>
            </a:r>
            <a:endParaRPr lang="cs-CZ" sz="2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eaLnBrk="0" hangingPunct="0">
              <a:lnSpc>
                <a:spcPct val="250000"/>
              </a:lnSpc>
            </a:pPr>
            <a:r>
              <a:rPr lang="cs-CZ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Lavin Mary – sestra hostitelky</a:t>
            </a:r>
            <a:endParaRPr lang="cs-CZ" sz="2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eaLnBrk="0" hangingPunct="0">
              <a:lnSpc>
                <a:spcPct val="250000"/>
              </a:lnSpc>
            </a:pPr>
            <a:r>
              <a:rPr lang="cs-CZ" sz="20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Smith</a:t>
            </a:r>
            <a:r>
              <a:rPr lang="cs-CZ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cs-CZ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Mary </a:t>
            </a:r>
            <a:r>
              <a:rPr lang="cs-CZ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– </a:t>
            </a:r>
            <a:r>
              <a:rPr lang="cs-CZ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hostitelka</a:t>
            </a:r>
            <a:endParaRPr lang="cs-CZ" sz="2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eaLnBrk="0" hangingPunct="0">
              <a:lnSpc>
                <a:spcPct val="250000"/>
              </a:lnSpc>
            </a:pPr>
            <a:r>
              <a:rPr lang="cs-CZ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Wilde</a:t>
            </a:r>
            <a:r>
              <a:rPr lang="cs-CZ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Oscar – zaměstnanec firmy</a:t>
            </a:r>
            <a:endParaRPr lang="cs-CZ" sz="2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eaLnBrk="0" hangingPunct="0">
              <a:lnSpc>
                <a:spcPct val="250000"/>
              </a:lnSpc>
            </a:pPr>
            <a:r>
              <a:rPr lang="cs-CZ" sz="20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Yeats</a:t>
            </a:r>
            <a:r>
              <a:rPr lang="cs-CZ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cs-CZ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William </a:t>
            </a:r>
            <a:r>
              <a:rPr lang="cs-CZ" sz="20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Butler</a:t>
            </a:r>
            <a:r>
              <a:rPr lang="cs-CZ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– zaměstnanec firmy</a:t>
            </a:r>
            <a:endParaRPr lang="cs-CZ" sz="2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468313" y="0"/>
            <a:ext cx="7991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23528" y="692696"/>
            <a:ext cx="806489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cs-CZ" sz="2400" b="1" u="sng" dirty="0" smtClean="0">
                <a:latin typeface="Arial" charset="0"/>
              </a:rPr>
              <a:t>Povinné náležitosti: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Anglický styl psaní písemností tj. vše zleva.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Za </a:t>
            </a:r>
            <a:r>
              <a:rPr lang="cs-CZ" sz="2400" b="1" dirty="0" smtClean="0">
                <a:latin typeface="Arial" charset="0"/>
              </a:rPr>
              <a:t>jménem </a:t>
            </a:r>
            <a:r>
              <a:rPr lang="cs-CZ" sz="2400" b="1" dirty="0" smtClean="0">
                <a:latin typeface="Arial" charset="0"/>
              </a:rPr>
              <a:t>vždy </a:t>
            </a:r>
            <a:r>
              <a:rPr lang="cs-CZ" sz="2400" b="1" dirty="0" smtClean="0">
                <a:latin typeface="Arial" charset="0"/>
              </a:rPr>
              <a:t>funkce ve </a:t>
            </a:r>
            <a:r>
              <a:rPr lang="cs-CZ" sz="2400" b="1" dirty="0" smtClean="0">
                <a:latin typeface="Arial" charset="0"/>
              </a:rPr>
              <a:t>firmě – při pracovním banketu.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Za jménem vždy </a:t>
            </a:r>
            <a:r>
              <a:rPr lang="cs-CZ" sz="2400" b="1" dirty="0" smtClean="0">
                <a:latin typeface="Arial" charset="0"/>
              </a:rPr>
              <a:t>označení pozice v rodině ve vztahu k hostitelce – při rodinném </a:t>
            </a:r>
            <a:r>
              <a:rPr lang="cs-CZ" sz="2400" b="1" dirty="0" smtClean="0">
                <a:latin typeface="Arial" charset="0"/>
              </a:rPr>
              <a:t>banketu.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Za jménem vždy označení </a:t>
            </a:r>
            <a:r>
              <a:rPr lang="cs-CZ" sz="2400" b="1" dirty="0" smtClean="0">
                <a:latin typeface="Arial" charset="0"/>
              </a:rPr>
              <a:t>postavení ve společnosti (např. ministr kultury).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Pozor na správné a kompletní psaní titulů u jména.</a:t>
            </a:r>
            <a:endParaRPr lang="cs-CZ" sz="2400" b="1" dirty="0" smtClean="0">
              <a:latin typeface="Arial" charset="0"/>
            </a:endParaRP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endParaRPr lang="cs-CZ" sz="2400" b="1" dirty="0" smtClean="0">
              <a:latin typeface="Arial" charset="0"/>
            </a:endParaRPr>
          </a:p>
        </p:txBody>
      </p:sp>
      <p:pic>
        <p:nvPicPr>
          <p:cNvPr id="21506" name="Picture 2" descr="C:\Users\souhorky\AppData\Local\Microsoft\Windows\Temporary Internet Files\Content.IE5\M3EW7KQD\MC90019855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72142" y="188640"/>
            <a:ext cx="2175834" cy="17281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468313" y="0"/>
            <a:ext cx="7991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23528" y="0"/>
            <a:ext cx="8064896" cy="59811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cs-CZ" sz="2400" b="1" u="sng" dirty="0" smtClean="0">
                <a:latin typeface="Arial" charset="0"/>
              </a:rPr>
              <a:t>Akademické tituly:</a:t>
            </a:r>
            <a:endParaRPr lang="cs-CZ" sz="2400" b="1" u="sng" dirty="0" smtClean="0">
              <a:latin typeface="Arial" charset="0"/>
            </a:endParaRPr>
          </a:p>
          <a:p>
            <a:pPr marL="457200" indent="-457200">
              <a:lnSpc>
                <a:spcPts val="3200"/>
              </a:lnSpc>
              <a:buFont typeface="Arial" pitchFamily="34" charset="0"/>
              <a:buChar char="•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Akademický titul se píše vždy 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před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jménem.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ts val="3200"/>
              </a:lnSpc>
              <a:buFont typeface="Arial" pitchFamily="34" charset="0"/>
              <a:buChar char="•"/>
            </a:pPr>
            <a:r>
              <a:rPr lang="cs-CZ" sz="2000" dirty="0" smtClean="0"/>
              <a:t>Bc. </a:t>
            </a:r>
            <a:r>
              <a:rPr lang="cs-CZ" sz="2000" dirty="0" smtClean="0"/>
              <a:t>– bakalář, </a:t>
            </a:r>
            <a:r>
              <a:rPr lang="cs-CZ" sz="2000" dirty="0" err="1" smtClean="0"/>
              <a:t>Bca</a:t>
            </a:r>
            <a:r>
              <a:rPr lang="cs-CZ" sz="2000" dirty="0" smtClean="0"/>
              <a:t>. bakalář  umění</a:t>
            </a:r>
          </a:p>
          <a:p>
            <a:pPr marL="457200" indent="-457200">
              <a:lnSpc>
                <a:spcPts val="3200"/>
              </a:lnSpc>
              <a:buFont typeface="Arial" pitchFamily="34" charset="0"/>
              <a:buChar char="•"/>
            </a:pPr>
            <a:r>
              <a:rPr lang="cs-CZ" sz="2000" dirty="0" smtClean="0"/>
              <a:t>Mgr</a:t>
            </a:r>
            <a:r>
              <a:rPr lang="cs-CZ" sz="2000" dirty="0" smtClean="0"/>
              <a:t>. </a:t>
            </a:r>
            <a:r>
              <a:rPr lang="cs-CZ" sz="2000" dirty="0" smtClean="0"/>
              <a:t>- magistr, </a:t>
            </a:r>
            <a:r>
              <a:rPr lang="cs-CZ" sz="2000" dirty="0" err="1" smtClean="0"/>
              <a:t>MgA</a:t>
            </a:r>
            <a:r>
              <a:rPr lang="cs-CZ" sz="2000" dirty="0" smtClean="0"/>
              <a:t>. - magistr </a:t>
            </a:r>
            <a:r>
              <a:rPr lang="cs-CZ" sz="2000" dirty="0" smtClean="0"/>
              <a:t>umění </a:t>
            </a:r>
            <a:endParaRPr lang="cs-CZ" sz="2000" dirty="0" smtClean="0"/>
          </a:p>
          <a:p>
            <a:pPr marL="457200" indent="-457200">
              <a:lnSpc>
                <a:spcPts val="3200"/>
              </a:lnSpc>
              <a:buFont typeface="Arial" pitchFamily="34" charset="0"/>
              <a:buChar char="•"/>
            </a:pPr>
            <a:r>
              <a:rPr lang="cs-CZ" sz="2000" dirty="0" smtClean="0"/>
              <a:t>Ing</a:t>
            </a:r>
            <a:r>
              <a:rPr lang="cs-CZ" sz="2000" dirty="0" smtClean="0"/>
              <a:t>. </a:t>
            </a:r>
            <a:r>
              <a:rPr lang="cs-CZ" sz="2000" dirty="0" smtClean="0"/>
              <a:t>– inženýr, Ing</a:t>
            </a:r>
            <a:r>
              <a:rPr lang="cs-CZ" sz="2000" dirty="0" smtClean="0"/>
              <a:t>. arch. </a:t>
            </a:r>
            <a:r>
              <a:rPr lang="cs-CZ" sz="2000" dirty="0" smtClean="0"/>
              <a:t>- inženýr architekt</a:t>
            </a:r>
          </a:p>
          <a:p>
            <a:pPr marL="457200" indent="-457200">
              <a:lnSpc>
                <a:spcPts val="3200"/>
              </a:lnSpc>
              <a:buFont typeface="Arial" pitchFamily="34" charset="0"/>
              <a:buChar char="•"/>
            </a:pPr>
            <a:r>
              <a:rPr lang="cs-CZ" sz="2000" dirty="0" smtClean="0"/>
              <a:t>JUDr</a:t>
            </a:r>
            <a:r>
              <a:rPr lang="cs-CZ" sz="2000" dirty="0" smtClean="0"/>
              <a:t>. </a:t>
            </a:r>
            <a:r>
              <a:rPr lang="cs-CZ" sz="2000" dirty="0" smtClean="0"/>
              <a:t>- </a:t>
            </a:r>
            <a:r>
              <a:rPr lang="cs-CZ" sz="2000" dirty="0" smtClean="0"/>
              <a:t>doktor </a:t>
            </a:r>
            <a:r>
              <a:rPr lang="cs-CZ" sz="2000" dirty="0" smtClean="0"/>
              <a:t>obojího práva, </a:t>
            </a:r>
            <a:r>
              <a:rPr lang="cs-CZ" sz="2000" dirty="0" err="1" smtClean="0"/>
              <a:t>ICDr</a:t>
            </a:r>
            <a:r>
              <a:rPr lang="cs-CZ" sz="2000" dirty="0" smtClean="0"/>
              <a:t>. - doktor </a:t>
            </a:r>
            <a:r>
              <a:rPr lang="cs-CZ" sz="2000" dirty="0" smtClean="0"/>
              <a:t>kanonického </a:t>
            </a:r>
            <a:r>
              <a:rPr lang="cs-CZ" sz="2000" dirty="0" smtClean="0"/>
              <a:t>práva, </a:t>
            </a:r>
          </a:p>
          <a:p>
            <a:pPr marL="457200" indent="-457200">
              <a:lnSpc>
                <a:spcPts val="3200"/>
              </a:lnSpc>
            </a:pPr>
            <a:r>
              <a:rPr lang="cs-CZ" sz="2000" dirty="0" smtClean="0"/>
              <a:t>	</a:t>
            </a:r>
            <a:r>
              <a:rPr lang="cs-CZ" sz="2000" dirty="0" err="1" smtClean="0"/>
              <a:t>MDDr</a:t>
            </a:r>
            <a:r>
              <a:rPr lang="cs-CZ" sz="2000" dirty="0" smtClean="0"/>
              <a:t>. </a:t>
            </a:r>
            <a:r>
              <a:rPr lang="cs-CZ" sz="2000" dirty="0" smtClean="0"/>
              <a:t>- doktor </a:t>
            </a:r>
            <a:r>
              <a:rPr lang="cs-CZ" sz="2000" dirty="0" smtClean="0"/>
              <a:t>zubní </a:t>
            </a:r>
            <a:r>
              <a:rPr lang="cs-CZ" sz="2000" dirty="0" smtClean="0"/>
              <a:t>medicíny, </a:t>
            </a:r>
            <a:r>
              <a:rPr lang="cs-CZ" sz="2000" dirty="0" err="1" smtClean="0"/>
              <a:t>MSDr</a:t>
            </a:r>
            <a:r>
              <a:rPr lang="cs-CZ" sz="2000" dirty="0" smtClean="0"/>
              <a:t>. </a:t>
            </a:r>
            <a:r>
              <a:rPr lang="cs-CZ" sz="2000" dirty="0" smtClean="0"/>
              <a:t>- doktor </a:t>
            </a:r>
            <a:r>
              <a:rPr lang="cs-CZ" sz="2000" dirty="0" smtClean="0"/>
              <a:t>zubní </a:t>
            </a:r>
            <a:r>
              <a:rPr lang="cs-CZ" sz="2000" dirty="0" smtClean="0"/>
              <a:t>medicíny, </a:t>
            </a:r>
          </a:p>
          <a:p>
            <a:pPr marL="457200" indent="-457200">
              <a:lnSpc>
                <a:spcPts val="3200"/>
              </a:lnSpc>
            </a:pPr>
            <a:r>
              <a:rPr lang="cs-CZ" sz="2000" dirty="0" smtClean="0"/>
              <a:t>	</a:t>
            </a:r>
            <a:r>
              <a:rPr lang="cs-CZ" sz="2000" dirty="0" smtClean="0"/>
              <a:t>MUDr</a:t>
            </a:r>
            <a:r>
              <a:rPr lang="cs-CZ" sz="2000" dirty="0" smtClean="0"/>
              <a:t>. </a:t>
            </a:r>
            <a:r>
              <a:rPr lang="cs-CZ" sz="2000" dirty="0" smtClean="0"/>
              <a:t>- doktor </a:t>
            </a:r>
            <a:r>
              <a:rPr lang="cs-CZ" sz="2000" dirty="0" smtClean="0"/>
              <a:t>všeobecné </a:t>
            </a:r>
            <a:r>
              <a:rPr lang="cs-CZ" sz="2000" dirty="0" smtClean="0"/>
              <a:t>medicíny, MVDr</a:t>
            </a:r>
            <a:r>
              <a:rPr lang="cs-CZ" sz="2000" dirty="0" smtClean="0"/>
              <a:t>. </a:t>
            </a:r>
            <a:r>
              <a:rPr lang="cs-CZ" sz="2000" dirty="0" smtClean="0"/>
              <a:t>- doktor </a:t>
            </a:r>
            <a:r>
              <a:rPr lang="cs-CZ" sz="2000" dirty="0" smtClean="0"/>
              <a:t>veterinární </a:t>
            </a:r>
            <a:r>
              <a:rPr lang="cs-CZ" sz="2000" dirty="0" smtClean="0"/>
              <a:t>medicíny, PaedDr</a:t>
            </a:r>
            <a:r>
              <a:rPr lang="cs-CZ" sz="2000" dirty="0" smtClean="0"/>
              <a:t>. </a:t>
            </a:r>
            <a:r>
              <a:rPr lang="cs-CZ" sz="2000" dirty="0" smtClean="0"/>
              <a:t>- doktor pedagogiky, </a:t>
            </a:r>
            <a:r>
              <a:rPr lang="cs-CZ" sz="2000" dirty="0" err="1" smtClean="0"/>
              <a:t>PharmDr</a:t>
            </a:r>
            <a:r>
              <a:rPr lang="cs-CZ" sz="2000" dirty="0" smtClean="0"/>
              <a:t>. </a:t>
            </a:r>
            <a:r>
              <a:rPr lang="cs-CZ" sz="2000" dirty="0" smtClean="0"/>
              <a:t>- doktor farmacie, PhDr</a:t>
            </a:r>
            <a:r>
              <a:rPr lang="cs-CZ" sz="2000" dirty="0" smtClean="0"/>
              <a:t>. </a:t>
            </a:r>
            <a:r>
              <a:rPr lang="cs-CZ" sz="2000" dirty="0" smtClean="0"/>
              <a:t>- doktor filozofie, </a:t>
            </a:r>
            <a:r>
              <a:rPr lang="cs-CZ" sz="2000" dirty="0" err="1" smtClean="0"/>
              <a:t>PhMr</a:t>
            </a:r>
            <a:r>
              <a:rPr lang="cs-CZ" sz="2000" dirty="0" smtClean="0"/>
              <a:t>. </a:t>
            </a:r>
            <a:r>
              <a:rPr lang="cs-CZ" sz="2000" dirty="0" smtClean="0"/>
              <a:t>- magistr farmacie, RNDr</a:t>
            </a:r>
            <a:r>
              <a:rPr lang="cs-CZ" sz="2000" dirty="0" smtClean="0"/>
              <a:t>. </a:t>
            </a:r>
            <a:r>
              <a:rPr lang="cs-CZ" sz="2000" dirty="0" smtClean="0"/>
              <a:t>- doktor </a:t>
            </a:r>
            <a:r>
              <a:rPr lang="cs-CZ" sz="2000" dirty="0" smtClean="0"/>
              <a:t>přírodních </a:t>
            </a:r>
            <a:r>
              <a:rPr lang="cs-CZ" sz="2000" dirty="0" smtClean="0"/>
              <a:t>věd, RSDr</a:t>
            </a:r>
            <a:r>
              <a:rPr lang="cs-CZ" sz="2000" dirty="0" smtClean="0"/>
              <a:t>. </a:t>
            </a:r>
            <a:r>
              <a:rPr lang="cs-CZ" sz="2000" dirty="0" smtClean="0"/>
              <a:t>- doktor </a:t>
            </a:r>
            <a:r>
              <a:rPr lang="cs-CZ" sz="2000" dirty="0" smtClean="0"/>
              <a:t>sociálně-politických </a:t>
            </a:r>
            <a:r>
              <a:rPr lang="cs-CZ" sz="2000" dirty="0" smtClean="0"/>
              <a:t>věd, </a:t>
            </a:r>
            <a:r>
              <a:rPr lang="cs-CZ" sz="2000" dirty="0" err="1" smtClean="0"/>
              <a:t>RCDr</a:t>
            </a:r>
            <a:r>
              <a:rPr lang="cs-CZ" sz="2000" dirty="0" smtClean="0"/>
              <a:t>. </a:t>
            </a:r>
            <a:r>
              <a:rPr lang="cs-CZ" sz="2000" dirty="0" smtClean="0"/>
              <a:t>- doktor </a:t>
            </a:r>
            <a:r>
              <a:rPr lang="cs-CZ" sz="2000" dirty="0" smtClean="0"/>
              <a:t>obchodních </a:t>
            </a:r>
            <a:r>
              <a:rPr lang="cs-CZ" sz="2000" dirty="0" smtClean="0"/>
              <a:t>věd, </a:t>
            </a:r>
            <a:r>
              <a:rPr lang="cs-CZ" sz="2000" dirty="0" err="1" smtClean="0"/>
              <a:t>RTDr</a:t>
            </a:r>
            <a:r>
              <a:rPr lang="cs-CZ" sz="2000" dirty="0" smtClean="0"/>
              <a:t>. </a:t>
            </a:r>
            <a:r>
              <a:rPr lang="cs-CZ" sz="2000" dirty="0" smtClean="0"/>
              <a:t>- doktor </a:t>
            </a:r>
            <a:r>
              <a:rPr lang="cs-CZ" sz="2000" dirty="0" smtClean="0"/>
              <a:t>technických </a:t>
            </a:r>
            <a:r>
              <a:rPr lang="cs-CZ" sz="2000" dirty="0" smtClean="0"/>
              <a:t>věd, </a:t>
            </a:r>
            <a:r>
              <a:rPr lang="cs-CZ" sz="2000" dirty="0" err="1" smtClean="0"/>
              <a:t>ThDr</a:t>
            </a:r>
            <a:r>
              <a:rPr lang="cs-CZ" sz="2000" dirty="0" smtClean="0"/>
              <a:t>. </a:t>
            </a:r>
            <a:r>
              <a:rPr lang="cs-CZ" sz="2000" dirty="0" smtClean="0"/>
              <a:t>- doktor teologie, </a:t>
            </a:r>
            <a:r>
              <a:rPr lang="cs-CZ" sz="2000" dirty="0" err="1" smtClean="0"/>
              <a:t>ThLic</a:t>
            </a:r>
            <a:r>
              <a:rPr lang="cs-CZ" sz="2000" dirty="0" smtClean="0"/>
              <a:t>. </a:t>
            </a:r>
            <a:r>
              <a:rPr lang="cs-CZ" sz="2000" dirty="0" smtClean="0"/>
              <a:t>- licenciát </a:t>
            </a:r>
            <a:r>
              <a:rPr lang="cs-CZ" sz="2000" dirty="0" smtClean="0"/>
              <a:t>teologie, </a:t>
            </a:r>
            <a:r>
              <a:rPr lang="cs-CZ" sz="2000" dirty="0" smtClean="0"/>
              <a:t>bohosloví, </a:t>
            </a:r>
            <a:r>
              <a:rPr lang="cs-CZ" sz="2000" dirty="0" err="1" smtClean="0"/>
              <a:t>ThMgr</a:t>
            </a:r>
            <a:r>
              <a:rPr lang="cs-CZ" sz="2000" dirty="0" smtClean="0"/>
              <a:t>. </a:t>
            </a:r>
            <a:r>
              <a:rPr lang="cs-CZ" sz="2000" dirty="0" smtClean="0"/>
              <a:t>- magistr </a:t>
            </a:r>
            <a:r>
              <a:rPr lang="cs-CZ" sz="2000" dirty="0" smtClean="0"/>
              <a:t>teologie, bohosloví</a:t>
            </a:r>
            <a:endParaRPr lang="cs-CZ" sz="2400" b="1" dirty="0" smtClean="0">
              <a:latin typeface="Arial" charset="0"/>
            </a:endParaRPr>
          </a:p>
        </p:txBody>
      </p:sp>
      <p:pic>
        <p:nvPicPr>
          <p:cNvPr id="21506" name="Picture 2" descr="C:\Users\souhorky\AppData\Local\Microsoft\Windows\Temporary Internet Files\Content.IE5\M3EW7KQD\MC90019855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46864" y="188640"/>
            <a:ext cx="2901112" cy="2304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468313" y="0"/>
            <a:ext cx="7991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23528" y="260648"/>
            <a:ext cx="8064896" cy="53040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cs-CZ" sz="2400" b="1" u="sng" dirty="0" err="1" smtClean="0">
                <a:latin typeface="Arial" charset="0"/>
              </a:rPr>
              <a:t>Akademicko</a:t>
            </a:r>
            <a:r>
              <a:rPr lang="cs-CZ" sz="2400" b="1" u="sng" dirty="0" smtClean="0">
                <a:latin typeface="Arial" charset="0"/>
              </a:rPr>
              <a:t> vědecké tituly:</a:t>
            </a:r>
            <a:endParaRPr lang="cs-CZ" sz="2400" b="1" u="sng" dirty="0" smtClean="0">
              <a:latin typeface="Arial" charset="0"/>
            </a:endParaRPr>
          </a:p>
          <a:p>
            <a:pPr marL="457200" indent="-457200">
              <a:lnSpc>
                <a:spcPts val="3200"/>
              </a:lnSpc>
              <a:buFont typeface="Arial" pitchFamily="34" charset="0"/>
              <a:buChar char="•"/>
            </a:pP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Akademicko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vědecké tituly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se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píší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vždy 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za</a:t>
            </a:r>
          </a:p>
          <a:p>
            <a:pPr marL="457200" indent="-457200">
              <a:lnSpc>
                <a:spcPts val="3200"/>
              </a:lnSpc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jménem. </a:t>
            </a:r>
            <a:r>
              <a:rPr lang="cs-CZ" sz="2000" dirty="0" smtClean="0"/>
              <a:t>Mezi jménem a hodností </a:t>
            </a:r>
            <a:r>
              <a:rPr lang="cs-CZ" sz="2000" dirty="0" smtClean="0"/>
              <a:t>je vždy čárka.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ts val="3200"/>
              </a:lnSpc>
              <a:buFont typeface="Arial" pitchFamily="34" charset="0"/>
              <a:buChar char="•"/>
            </a:pPr>
            <a:r>
              <a:rPr lang="cs-CZ" sz="2000" dirty="0" err="1" smtClean="0"/>
              <a:t>Ph.D</a:t>
            </a:r>
            <a:r>
              <a:rPr lang="cs-CZ" sz="2000" dirty="0" smtClean="0"/>
              <a:t>. (Dr.) - doktor pro </a:t>
            </a:r>
            <a:r>
              <a:rPr lang="cs-CZ" sz="2000" dirty="0" smtClean="0"/>
              <a:t>všechny oblasti mimo </a:t>
            </a:r>
            <a:endParaRPr lang="cs-CZ" sz="2000" dirty="0" smtClean="0"/>
          </a:p>
          <a:p>
            <a:pPr marL="457200" indent="-457200">
              <a:lnSpc>
                <a:spcPts val="3200"/>
              </a:lnSpc>
            </a:pPr>
            <a:r>
              <a:rPr lang="cs-CZ" sz="2000" dirty="0" smtClean="0"/>
              <a:t>	</a:t>
            </a:r>
            <a:r>
              <a:rPr lang="cs-CZ" sz="2000" dirty="0" smtClean="0"/>
              <a:t>teologie, </a:t>
            </a:r>
            <a:r>
              <a:rPr lang="cs-CZ" sz="2000" dirty="0" err="1" smtClean="0"/>
              <a:t>Th.D</a:t>
            </a:r>
            <a:r>
              <a:rPr lang="cs-CZ" sz="2000" dirty="0" smtClean="0"/>
              <a:t>. - doktor teologie, CSc</a:t>
            </a:r>
            <a:r>
              <a:rPr lang="cs-CZ" sz="2000" dirty="0" smtClean="0"/>
              <a:t>. </a:t>
            </a:r>
            <a:r>
              <a:rPr lang="cs-CZ" sz="2000" dirty="0" smtClean="0"/>
              <a:t>- kandidát věd,</a:t>
            </a:r>
          </a:p>
          <a:p>
            <a:pPr marL="457200" indent="-457200">
              <a:lnSpc>
                <a:spcPts val="3200"/>
              </a:lnSpc>
            </a:pPr>
            <a:r>
              <a:rPr lang="cs-CZ" sz="2000" dirty="0" smtClean="0"/>
              <a:t>	DrSc</a:t>
            </a:r>
            <a:r>
              <a:rPr lang="cs-CZ" sz="2000" dirty="0" smtClean="0"/>
              <a:t>. </a:t>
            </a:r>
            <a:r>
              <a:rPr lang="cs-CZ" sz="2000" dirty="0" smtClean="0"/>
              <a:t>- doktor věd, </a:t>
            </a:r>
            <a:r>
              <a:rPr lang="cs-CZ" sz="2000" dirty="0" err="1" smtClean="0"/>
              <a:t>DSc</a:t>
            </a:r>
            <a:r>
              <a:rPr lang="cs-CZ" sz="2000" dirty="0" smtClean="0"/>
              <a:t>. </a:t>
            </a:r>
            <a:r>
              <a:rPr lang="cs-CZ" sz="2000" dirty="0" smtClean="0"/>
              <a:t>- doktor věd, akad</a:t>
            </a:r>
            <a:r>
              <a:rPr lang="cs-CZ" sz="2000" dirty="0" smtClean="0"/>
              <a:t>. </a:t>
            </a:r>
            <a:r>
              <a:rPr lang="cs-CZ" sz="2000" dirty="0" smtClean="0"/>
              <a:t>- akademik </a:t>
            </a:r>
            <a:r>
              <a:rPr lang="cs-CZ" sz="2000" dirty="0" smtClean="0"/>
              <a:t>řádný </a:t>
            </a:r>
            <a:r>
              <a:rPr lang="cs-CZ" sz="2000" dirty="0" smtClean="0"/>
              <a:t>člen</a:t>
            </a:r>
          </a:p>
          <a:p>
            <a:pPr marL="457200" indent="-457200">
              <a:lnSpc>
                <a:spcPts val="3200"/>
              </a:lnSpc>
            </a:pPr>
            <a:endParaRPr lang="cs-CZ" sz="2000" dirty="0" smtClean="0"/>
          </a:p>
          <a:p>
            <a:pPr marL="457200" indent="-457200">
              <a:lnSpc>
                <a:spcPct val="150000"/>
              </a:lnSpc>
            </a:pPr>
            <a:r>
              <a:rPr lang="cs-CZ" sz="2400" b="1" u="sng" dirty="0" err="1" smtClean="0">
                <a:latin typeface="Arial" charset="0"/>
              </a:rPr>
              <a:t>Vědecko</a:t>
            </a:r>
            <a:r>
              <a:rPr lang="cs-CZ" sz="2400" b="1" u="sng" dirty="0" smtClean="0">
                <a:latin typeface="Arial" charset="0"/>
              </a:rPr>
              <a:t> pedagogické </a:t>
            </a:r>
            <a:r>
              <a:rPr lang="cs-CZ" sz="2400" b="1" u="sng" dirty="0" smtClean="0">
                <a:latin typeface="Arial" charset="0"/>
              </a:rPr>
              <a:t>tituly:</a:t>
            </a:r>
          </a:p>
          <a:p>
            <a:pPr marL="457200" indent="-457200">
              <a:lnSpc>
                <a:spcPts val="3200"/>
              </a:lnSpc>
              <a:buFont typeface="Arial" pitchFamily="34" charset="0"/>
              <a:buChar char="•"/>
            </a:pPr>
            <a:r>
              <a:rPr lang="cs-CZ" sz="2000" dirty="0" smtClean="0"/>
              <a:t>Asistent</a:t>
            </a:r>
          </a:p>
          <a:p>
            <a:pPr marL="457200" indent="-457200">
              <a:lnSpc>
                <a:spcPts val="3200"/>
              </a:lnSpc>
              <a:buFont typeface="Arial" pitchFamily="34" charset="0"/>
              <a:buChar char="•"/>
            </a:pPr>
            <a:r>
              <a:rPr lang="cs-CZ" sz="2000" dirty="0" smtClean="0"/>
              <a:t>odborný asistent</a:t>
            </a:r>
          </a:p>
          <a:p>
            <a:pPr marL="457200" indent="-457200">
              <a:lnSpc>
                <a:spcPts val="3200"/>
              </a:lnSpc>
              <a:buFont typeface="Arial" pitchFamily="34" charset="0"/>
              <a:buChar char="•"/>
            </a:pPr>
            <a:r>
              <a:rPr lang="cs-CZ" sz="2000" dirty="0" smtClean="0"/>
              <a:t>doc. – docent</a:t>
            </a:r>
          </a:p>
          <a:p>
            <a:pPr marL="457200" indent="-457200">
              <a:lnSpc>
                <a:spcPts val="3200"/>
              </a:lnSpc>
              <a:buFont typeface="Arial" pitchFamily="34" charset="0"/>
              <a:buChar char="•"/>
            </a:pPr>
            <a:r>
              <a:rPr lang="cs-CZ" sz="2000" dirty="0" smtClean="0"/>
              <a:t>prof</a:t>
            </a:r>
            <a:r>
              <a:rPr lang="cs-CZ" sz="2000" dirty="0" smtClean="0"/>
              <a:t>. </a:t>
            </a:r>
            <a:r>
              <a:rPr lang="cs-CZ" sz="2000" dirty="0" smtClean="0"/>
              <a:t>- profesor</a:t>
            </a:r>
            <a:endParaRPr lang="cs-CZ" sz="2000" dirty="0"/>
          </a:p>
        </p:txBody>
      </p:sp>
      <p:pic>
        <p:nvPicPr>
          <p:cNvPr id="21506" name="Picture 2" descr="C:\Users\souhorky\AppData\Local\Microsoft\Windows\Temporary Internet Files\Content.IE5\M3EW7KQD\MC90019855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188640"/>
            <a:ext cx="2719793" cy="2160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468313" y="0"/>
            <a:ext cx="7991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971600" y="332656"/>
            <a:ext cx="69847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Příklad</a:t>
            </a:r>
          </a:p>
          <a:p>
            <a:pPr algn="ctr">
              <a:defRPr/>
            </a:pPr>
            <a:r>
              <a:rPr lang="cs-CZ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na internetových stránkách školy:</a:t>
            </a:r>
            <a:endParaRPr lang="cs-CZ" sz="32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79512" y="2060848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cs-CZ" sz="3200" b="1" u="sng" dirty="0" smtClean="0">
                <a:latin typeface="Arial" charset="0"/>
              </a:rPr>
              <a:t>http://www.</a:t>
            </a:r>
            <a:r>
              <a:rPr lang="cs-CZ" sz="3200" b="1" u="sng" dirty="0" err="1" smtClean="0">
                <a:latin typeface="Arial" charset="0"/>
              </a:rPr>
              <a:t>souhorky.cz</a:t>
            </a:r>
            <a:r>
              <a:rPr lang="cs-CZ" sz="3200" b="1" u="sng" dirty="0" smtClean="0">
                <a:latin typeface="Arial" charset="0"/>
              </a:rPr>
              <a:t>/</a:t>
            </a:r>
            <a:r>
              <a:rPr lang="cs-CZ" sz="3200" b="1" u="sng" dirty="0" err="1" smtClean="0">
                <a:latin typeface="Arial" charset="0"/>
              </a:rPr>
              <a:t>vyukdok.php</a:t>
            </a:r>
            <a:endParaRPr lang="cs-CZ" sz="3200" b="1" dirty="0" smtClean="0">
              <a:latin typeface="Arial" charset="0"/>
            </a:endParaRPr>
          </a:p>
        </p:txBody>
      </p:sp>
      <p:pic>
        <p:nvPicPr>
          <p:cNvPr id="32771" name="Picture 3" descr="logo gre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3356992"/>
            <a:ext cx="4927659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text 1"/>
          <p:cNvSpPr>
            <a:spLocks noGrp="1"/>
          </p:cNvSpPr>
          <p:nvPr>
            <p:ph type="body" sz="quarter" idx="10"/>
          </p:nvPr>
        </p:nvSpPr>
        <p:spPr bwMode="auto">
          <a:xfrm>
            <a:off x="323850" y="0"/>
            <a:ext cx="6696075" cy="62642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/>
            <a:endParaRPr lang="cs-CZ" sz="2400" b="1" dirty="0" smtClean="0"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</a:pPr>
            <a:endParaRPr lang="cs-CZ" sz="1000" dirty="0" smtClean="0"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sz="2400" b="1" dirty="0" smtClean="0">
                <a:latin typeface="Arial" charset="0"/>
                <a:cs typeface="Arial" charset="0"/>
              </a:rPr>
              <a:t>WE ARE THE CHAMPIONS!</a:t>
            </a:r>
          </a:p>
          <a:p>
            <a:pPr marL="0" indent="0" eaLnBrk="1" hangingPunct="1"/>
            <a:endParaRPr lang="cs-CZ" sz="4400" b="1" dirty="0" smtClean="0"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sz="9600" b="1" dirty="0" smtClean="0">
                <a:latin typeface="Arial" charset="0"/>
                <a:cs typeface="Arial" charset="0"/>
                <a:sym typeface="Wingdings" pitchFamily="2" charset="2"/>
              </a:rPr>
              <a:t> </a:t>
            </a:r>
            <a:endParaRPr lang="cs-CZ" sz="9600" b="1" dirty="0" smtClean="0">
              <a:latin typeface="Arial" charset="0"/>
              <a:cs typeface="Arial" charset="0"/>
            </a:endParaRPr>
          </a:p>
          <a:p>
            <a:pPr marL="0" indent="0" eaLnBrk="1" hangingPunct="1"/>
            <a:endParaRPr lang="cs-CZ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0" indent="0" eaLnBrk="1" hangingPunct="1"/>
            <a:endParaRPr lang="cs-CZ" sz="32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sz="5400" b="1" dirty="0" smtClean="0">
                <a:latin typeface="Arial" charset="0"/>
                <a:cs typeface="Arial" charset="0"/>
              </a:rPr>
              <a:t>END</a:t>
            </a:r>
          </a:p>
          <a:p>
            <a:pPr marL="0" indent="0" eaLnBrk="1" hangingPunct="1"/>
            <a:endParaRPr lang="cs-CZ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dirty="0" smtClean="0">
                <a:latin typeface="Arial" charset="0"/>
                <a:cs typeface="Arial" charset="0"/>
              </a:rPr>
              <a:t>	   </a:t>
            </a:r>
          </a:p>
          <a:p>
            <a:pPr marL="0" indent="0"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195736" y="3501008"/>
            <a:ext cx="72008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cs-CZ" sz="2200" b="1" u="sng" dirty="0" smtClean="0">
                <a:latin typeface="Arial" charset="0"/>
              </a:rPr>
              <a:t>Zdroje:</a:t>
            </a: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charset="0"/>
              </a:rPr>
              <a:t>http</a:t>
            </a:r>
            <a:r>
              <a:rPr lang="cs-CZ" sz="2200" dirty="0" smtClean="0">
                <a:latin typeface="Arial" charset="0"/>
              </a:rPr>
              <a:t>://</a:t>
            </a:r>
            <a:r>
              <a:rPr lang="cs-CZ" sz="2200" dirty="0" smtClean="0">
                <a:latin typeface="Arial" charset="0"/>
              </a:rPr>
              <a:t>www.</a:t>
            </a:r>
            <a:r>
              <a:rPr lang="cs-CZ" sz="2200" dirty="0" err="1" smtClean="0">
                <a:latin typeface="Arial" charset="0"/>
              </a:rPr>
              <a:t>souhorky.cz</a:t>
            </a:r>
            <a:r>
              <a:rPr lang="cs-CZ" sz="2200" dirty="0" smtClean="0">
                <a:latin typeface="Arial" charset="0"/>
              </a:rPr>
              <a:t>/</a:t>
            </a:r>
            <a:r>
              <a:rPr lang="cs-CZ" sz="2200" dirty="0" err="1" smtClean="0">
                <a:latin typeface="Arial" charset="0"/>
              </a:rPr>
              <a:t>ucebnice</a:t>
            </a:r>
            <a:r>
              <a:rPr lang="cs-CZ" sz="2200" dirty="0" smtClean="0">
                <a:latin typeface="Arial" charset="0"/>
              </a:rPr>
              <a:t>/</a:t>
            </a:r>
            <a:r>
              <a:rPr lang="cs-CZ" sz="2200" dirty="0" err="1" smtClean="0">
                <a:latin typeface="Arial" charset="0"/>
              </a:rPr>
              <a:t>st</a:t>
            </a:r>
            <a:r>
              <a:rPr lang="cs-CZ" sz="2200" dirty="0" smtClean="0">
                <a:latin typeface="Arial" charset="0"/>
              </a:rPr>
              <a:t>/</a:t>
            </a:r>
            <a:r>
              <a:rPr lang="cs-CZ" sz="2200" dirty="0" err="1" smtClean="0">
                <a:latin typeface="Arial" charset="0"/>
              </a:rPr>
              <a:t>sthlavni.htm</a:t>
            </a:r>
            <a:endParaRPr lang="cs-CZ" sz="2200" dirty="0" smtClean="0">
              <a:latin typeface="Arial" charset="0"/>
            </a:endParaRP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charset="0"/>
              </a:rPr>
              <a:t>http://cs.wikipedia.org/wiki/Akademick%C3%BD_titul</a:t>
            </a:r>
            <a:endParaRPr lang="cs-CZ" sz="2200" dirty="0" smtClean="0">
              <a:latin typeface="Arial" charset="0"/>
            </a:endParaRP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charset="0"/>
              </a:rPr>
              <a:t>Salač G., Stolničení, Fortuna Praha</a:t>
            </a: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charset="0"/>
              </a:rPr>
              <a:t>Kliparty – free Office</a:t>
            </a: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charset="0"/>
              </a:rPr>
              <a:t>Fotografie – archiv školy SOŠ a SOU Horky n/J</a:t>
            </a:r>
            <a:endParaRPr lang="cs-CZ" sz="2200" dirty="0">
              <a:latin typeface="Arial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843808" y="2132856"/>
            <a:ext cx="63001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cs-CZ" sz="2400" b="1" u="sng" dirty="0" smtClean="0">
                <a:solidFill>
                  <a:schemeClr val="bg1"/>
                </a:solidFill>
                <a:latin typeface="Arial" charset="0"/>
              </a:rPr>
              <a:t>Vypracovala:   </a:t>
            </a:r>
            <a:r>
              <a:rPr lang="cs-CZ" sz="2400" b="1" dirty="0" smtClean="0">
                <a:latin typeface="Arial" charset="0"/>
              </a:rPr>
              <a:t>Ing. Romana Niklová</a:t>
            </a:r>
            <a:endParaRPr lang="cs-CZ" sz="24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blonadumu">
  <a:themeElements>
    <a:clrScheme name="Úhly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Úhly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Úhl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sablonadumu</Template>
  <TotalTime>2270</TotalTime>
  <Words>298</Words>
  <Application>Microsoft Office PowerPoint</Application>
  <PresentationFormat>Předvádění na obrazovce (4:3)</PresentationFormat>
  <Paragraphs>122</Paragraphs>
  <Slides>8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sablonadumu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souhorky</dc:creator>
  <cp:lastModifiedBy>souhorky</cp:lastModifiedBy>
  <cp:revision>236</cp:revision>
  <dcterms:created xsi:type="dcterms:W3CDTF">2012-07-03T06:04:02Z</dcterms:created>
  <dcterms:modified xsi:type="dcterms:W3CDTF">2013-06-02T10:02:49Z</dcterms:modified>
</cp:coreProperties>
</file>