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64" r:id="rId6"/>
    <p:sldId id="25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- úvodní strana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1700808"/>
            <a:ext cx="352839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úvodní strana</a:t>
            </a:r>
            <a:endParaRPr lang="cs-CZ" sz="34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0648"/>
            <a:ext cx="3456384" cy="544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90872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Povinné náležitosti: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Zadané téma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Název práce: Samostatná odborná práce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Název a logo školy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Grafické vystižení tématu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Identifikační údaje žáka: jméno a příjmení, třída, školní rok, obor, zadavatel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Graficky rozloženo na celou úvodní stranu</a:t>
            </a: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3" y="188640"/>
            <a:ext cx="271979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0"/>
            <a:ext cx="669607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</a:t>
            </a:r>
            <a:r>
              <a:rPr lang="cs-CZ" sz="2400" b="1" dirty="0" smtClean="0">
                <a:latin typeface="Arial" charset="0"/>
                <a:cs typeface="Arial" charset="0"/>
              </a:rPr>
              <a:t>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5816" y="3933056"/>
            <a:ext cx="64807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2182</TotalTime>
  <Words>157</Words>
  <Application>Microsoft Office PowerPoint</Application>
  <PresentationFormat>Předvádění na obrazovce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Franklin Gothic Book</vt:lpstr>
      <vt:lpstr>Arial</vt:lpstr>
      <vt:lpstr>Wingdings</vt:lpstr>
      <vt:lpstr>Calibri</vt:lpstr>
      <vt:lpstr>sablonadumu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210</cp:revision>
  <dcterms:created xsi:type="dcterms:W3CDTF">2012-07-03T06:04:02Z</dcterms:created>
  <dcterms:modified xsi:type="dcterms:W3CDTF">2013-04-07T18:06:02Z</dcterms:modified>
</cp:coreProperties>
</file>