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9" r:id="rId3"/>
    <p:sldId id="260" r:id="rId4"/>
    <p:sldId id="262" r:id="rId5"/>
    <p:sldId id="264" r:id="rId6"/>
    <p:sldId id="258" r:id="rId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7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018EC203-204A-4041-8A51-A9B13799BC7D}" type="datetimeFigureOut">
              <a:rPr lang="cs-CZ"/>
              <a:pPr>
                <a:defRPr/>
              </a:pPr>
              <a:t>7.4.2013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8746D304-00AD-46DC-9AA2-DE5159816E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D59C3B-B936-405A-ACCF-AE7E6C724D22}" type="slidenum">
              <a:rPr lang="cs-CZ" smtClean="0"/>
              <a:pPr/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3</a:t>
            </a:fld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4</a:t>
            </a:fld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5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Freeform 7"/>
          <p:cNvSpPr/>
          <p:nvPr/>
        </p:nvSpPr>
        <p:spPr>
          <a:xfrm>
            <a:off x="4763" y="-1588"/>
            <a:ext cx="9145587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logo gre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15888"/>
            <a:ext cx="20002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179388" y="1263650"/>
            <a:ext cx="5041900" cy="187801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Střední odborná škola a Střední odborné učiliště</a:t>
            </a:r>
          </a:p>
          <a:p>
            <a:pPr eaLnBrk="1" hangingPunct="1">
              <a:defRPr/>
            </a:pP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Horky nad Jizerou 35</a:t>
            </a:r>
          </a:p>
          <a:p>
            <a:pPr eaLnBrk="1" hangingPunct="1"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cs-CZ" sz="1400" dirty="0" smtClean="0">
                <a:latin typeface="Arial" pitchFamily="34" charset="0"/>
                <a:cs typeface="Arial" pitchFamily="34" charset="0"/>
              </a:rPr>
              <a:t>Registrační číslo projektu:  CZ.1.07/1.5.00/34.0985</a:t>
            </a:r>
          </a:p>
          <a:p>
            <a:pPr eaLnBrk="1" hangingPunct="1">
              <a:defRPr/>
            </a:pPr>
            <a:endParaRPr lang="cs-CZ" sz="1600" dirty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sled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ight Triangle 17"/>
          <p:cNvSpPr/>
          <p:nvPr/>
        </p:nvSpPr>
        <p:spPr>
          <a:xfrm rot="5400000">
            <a:off x="433388" y="-433388"/>
            <a:ext cx="6858000" cy="7724775"/>
          </a:xfrm>
          <a:prstGeom prst="rtTriangle">
            <a:avLst/>
          </a:pr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539750" y="260350"/>
            <a:ext cx="3455988" cy="2952750"/>
          </a:xfrm>
          <a:prstGeom prst="rect">
            <a:avLst/>
          </a:prstGeom>
        </p:spPr>
        <p:txBody>
          <a:bodyPr/>
          <a:lstStyle>
            <a:lvl1pPr>
              <a:defRPr sz="1800" b="0" i="0" baseline="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11" name="Zástupný symbol pro obrázek 10"/>
          <p:cNvSpPr>
            <a:spLocks noGrp="1" noChangeAspect="1"/>
          </p:cNvSpPr>
          <p:nvPr>
            <p:ph type="pic" sz="quarter" idx="11"/>
          </p:nvPr>
        </p:nvSpPr>
        <p:spPr>
          <a:xfrm>
            <a:off x="4356100" y="3284538"/>
            <a:ext cx="4537075" cy="32400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954713"/>
            <a:ext cx="3575050" cy="903287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588" y="5954713"/>
            <a:ext cx="9145588" cy="903287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6" r:id="rId2"/>
    <p:sldLayoutId id="2147483878" r:id="rId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 cap="all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ts val="800"/>
        </a:spcBef>
        <a:spcAft>
          <a:spcPct val="0"/>
        </a:spcAft>
        <a:buFont typeface="Arial" charset="0"/>
        <a:defRPr sz="16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730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4016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302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8588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ovéPole 1"/>
          <p:cNvSpPr txBox="1">
            <a:spLocks noChangeArrowheads="1"/>
          </p:cNvSpPr>
          <p:nvPr/>
        </p:nvSpPr>
        <p:spPr bwMode="auto">
          <a:xfrm>
            <a:off x="4211960" y="3140968"/>
            <a:ext cx="514806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Předmět:	Stolničení	</a:t>
            </a: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Ročník: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3. </a:t>
            </a:r>
            <a:endParaRPr lang="cs-CZ" sz="20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Téma: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S</a:t>
            </a:r>
            <a:r>
              <a:rPr lang="cs-CZ" sz="2000" b="1" dirty="0" smtClean="0">
                <a:solidFill>
                  <a:schemeClr val="bg1"/>
                </a:solidFill>
              </a:rPr>
              <a:t>ouborné práce celků</a:t>
            </a:r>
          </a:p>
          <a:p>
            <a:pPr defTabSz="719138"/>
            <a:r>
              <a:rPr lang="cs-CZ" sz="2000" b="1" dirty="0" smtClean="0">
                <a:solidFill>
                  <a:schemeClr val="bg1"/>
                </a:solidFill>
              </a:rPr>
              <a:t>		gastronomie</a:t>
            </a:r>
            <a:endParaRPr lang="cs-CZ" sz="2000" b="1" dirty="0">
              <a:solidFill>
                <a:schemeClr val="bg1"/>
              </a:solidFill>
            </a:endParaRPr>
          </a:p>
          <a:p>
            <a:pPr defTabSz="719138"/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Vypracovali: Ing</a:t>
            </a:r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. Romana Niklová</a:t>
            </a: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Materiál:      </a:t>
            </a:r>
            <a:r>
              <a:rPr lang="cs-CZ" sz="2000" b="1" i="1" dirty="0" smtClean="0">
                <a:solidFill>
                  <a:schemeClr val="bg1"/>
                </a:solidFill>
              </a:rPr>
              <a:t>VY_32_INOVACE_342</a:t>
            </a:r>
            <a:endParaRPr lang="cs-CZ" sz="20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Datum: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10.10.2012</a:t>
            </a:r>
            <a:endParaRPr lang="cs-CZ" sz="20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Anotace: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Banket</a:t>
            </a: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	- úvodní strana</a:t>
            </a:r>
            <a:endParaRPr lang="cs-CZ" sz="36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endParaRPr lang="cs-CZ" dirty="0">
              <a:latin typeface="Arial" charset="0"/>
            </a:endParaRPr>
          </a:p>
          <a:p>
            <a:pPr defTabSz="719138"/>
            <a:r>
              <a:rPr lang="cs-CZ" dirty="0">
                <a:latin typeface="Arial" charset="0"/>
              </a:rPr>
              <a:t>		</a:t>
            </a:r>
          </a:p>
          <a:p>
            <a:pPr defTabSz="719138"/>
            <a:endParaRPr lang="cs-CZ" dirty="0">
              <a:latin typeface="Arial" charset="0"/>
            </a:endParaRPr>
          </a:p>
          <a:p>
            <a:pPr defTabSz="719138"/>
            <a:endParaRPr lang="cs-CZ" dirty="0">
              <a:latin typeface="Arial" charset="0"/>
            </a:endParaRPr>
          </a:p>
          <a:p>
            <a:pPr defTabSz="719138"/>
            <a:r>
              <a:rPr lang="cs-CZ" dirty="0">
                <a:latin typeface="Arial" charset="0"/>
              </a:rPr>
              <a:t>	</a:t>
            </a:r>
          </a:p>
          <a:p>
            <a:pPr defTabSz="719138"/>
            <a:r>
              <a:rPr lang="cs-CZ" dirty="0">
                <a:latin typeface="Arial" charset="0"/>
              </a:rPr>
              <a:t>		</a:t>
            </a:r>
          </a:p>
        </p:txBody>
      </p:sp>
      <p:sp>
        <p:nvSpPr>
          <p:cNvPr id="4099" name="TextovéPole 2"/>
          <p:cNvSpPr txBox="1">
            <a:spLocks noChangeArrowheads="1"/>
          </p:cNvSpPr>
          <p:nvPr/>
        </p:nvSpPr>
        <p:spPr bwMode="auto">
          <a:xfrm>
            <a:off x="179512" y="2060848"/>
            <a:ext cx="48013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>
                <a:latin typeface="Arial" charset="0"/>
              </a:rPr>
              <a:t>Obor: </a:t>
            </a:r>
            <a:r>
              <a:rPr lang="cs-CZ" sz="2000" dirty="0">
                <a:latin typeface="Arial" charset="0"/>
              </a:rPr>
              <a:t>	</a:t>
            </a:r>
            <a:r>
              <a:rPr lang="cs-CZ" sz="2000" b="1" dirty="0">
                <a:latin typeface="Arial" charset="0"/>
              </a:rPr>
              <a:t>65-51-H/01 </a:t>
            </a:r>
            <a:r>
              <a:rPr lang="cs-CZ" sz="2000" b="1" dirty="0" smtClean="0">
                <a:latin typeface="Arial" charset="0"/>
              </a:rPr>
              <a:t>Kuchař-číšník</a:t>
            </a:r>
            <a:r>
              <a:rPr lang="cs-CZ" sz="1600" dirty="0">
                <a:latin typeface="Arial" charset="0"/>
              </a:rPr>
              <a:t>	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123" name="Obdélník 3"/>
          <p:cNvSpPr>
            <a:spLocks noChangeArrowheads="1"/>
          </p:cNvSpPr>
          <p:nvPr/>
        </p:nvSpPr>
        <p:spPr bwMode="auto">
          <a:xfrm>
            <a:off x="539750" y="260350"/>
            <a:ext cx="79930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4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Formát SOP</a:t>
            </a:r>
            <a:endParaRPr lang="cs-CZ" sz="2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95536" y="1196752"/>
            <a:ext cx="79208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Písmo </a:t>
            </a:r>
            <a:r>
              <a:rPr lang="cs-CZ" sz="2400" b="1" dirty="0" err="1" smtClean="0">
                <a:latin typeface="Arial" charset="0"/>
              </a:rPr>
              <a:t>Ariel</a:t>
            </a:r>
            <a:r>
              <a:rPr lang="cs-CZ" sz="2400" b="1" dirty="0" smtClean="0">
                <a:latin typeface="Arial" charset="0"/>
              </a:rPr>
              <a:t>, běžný text - velikost písma 12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Rovnání textu do bloků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Jednoduché řádkování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Používat tabulátory, ne opakovaně mezerník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Až </a:t>
            </a:r>
            <a:r>
              <a:rPr lang="cs-CZ" sz="2400" b="1" u="sng" dirty="0" smtClean="0">
                <a:latin typeface="Arial" charset="0"/>
              </a:rPr>
              <a:t>ZA</a:t>
            </a:r>
            <a:r>
              <a:rPr lang="cs-CZ" sz="2400" b="1" dirty="0" smtClean="0">
                <a:latin typeface="Arial" charset="0"/>
              </a:rPr>
              <a:t> každým interpunkčním znamínkem je mezera (u pomlčky z obou stran)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Číslovat stránky práce</a:t>
            </a:r>
          </a:p>
        </p:txBody>
      </p:sp>
      <p:pic>
        <p:nvPicPr>
          <p:cNvPr id="5130" name="Picture 10" descr="C:\Users\souhorky\AppData\Local\Microsoft\Windows\Temporary Internet Files\Content.IE5\9KDWUIWT\MC90021769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2636912"/>
            <a:ext cx="2983463" cy="30355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323528" y="1700808"/>
            <a:ext cx="3528392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Banket</a:t>
            </a:r>
          </a:p>
          <a:p>
            <a:pPr algn="ctr">
              <a:defRPr/>
            </a:pPr>
            <a:endParaRPr lang="cs-CZ" sz="34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cs-CZ" sz="3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- úvodní strana</a:t>
            </a:r>
            <a:endParaRPr lang="cs-CZ" sz="3400" u="sng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5612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60648"/>
            <a:ext cx="3456384" cy="5440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755576" y="908720"/>
            <a:ext cx="80648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cs-CZ" sz="2400" b="1" u="sng" dirty="0" smtClean="0">
                <a:latin typeface="Arial" charset="0"/>
              </a:rPr>
              <a:t>Povinné náležitosti: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Zadané téma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Název práce: Samostatná odborná práce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Název a logo školy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Grafické vystižení tématu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Identifikační údaje žáka: jméno a příjmení, třída, školní rok, obor, zadavatel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Graficky rozloženo na celou úvodní stranu</a:t>
            </a:r>
          </a:p>
        </p:txBody>
      </p:sp>
      <p:pic>
        <p:nvPicPr>
          <p:cNvPr id="21506" name="Picture 2" descr="C:\Users\souhorky\AppData\Local\Microsoft\Windows\Temporary Internet Files\Content.IE5\M3EW7KQD\MC90019855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3" y="188640"/>
            <a:ext cx="2719793" cy="216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971600" y="332656"/>
            <a:ext cx="69847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Příklad</a:t>
            </a:r>
          </a:p>
          <a:p>
            <a:pPr algn="ctr">
              <a:defRPr/>
            </a:pPr>
            <a:r>
              <a:rPr lang="cs-CZ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na internetových stránkách školy:</a:t>
            </a:r>
            <a:endParaRPr lang="cs-CZ" sz="32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79512" y="2060848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cs-CZ" sz="3200" b="1" u="sng" dirty="0" smtClean="0">
                <a:latin typeface="Arial" charset="0"/>
              </a:rPr>
              <a:t>http://www.</a:t>
            </a:r>
            <a:r>
              <a:rPr lang="cs-CZ" sz="3200" b="1" u="sng" dirty="0" err="1" smtClean="0">
                <a:latin typeface="Arial" charset="0"/>
              </a:rPr>
              <a:t>souhorky.cz</a:t>
            </a:r>
            <a:r>
              <a:rPr lang="cs-CZ" sz="3200" b="1" u="sng" dirty="0" smtClean="0">
                <a:latin typeface="Arial" charset="0"/>
              </a:rPr>
              <a:t>/</a:t>
            </a:r>
            <a:r>
              <a:rPr lang="cs-CZ" sz="3200" b="1" u="sng" dirty="0" err="1" smtClean="0">
                <a:latin typeface="Arial" charset="0"/>
              </a:rPr>
              <a:t>vyukdok.php</a:t>
            </a:r>
            <a:endParaRPr lang="cs-CZ" sz="3200" b="1" dirty="0" smtClean="0">
              <a:latin typeface="Arial" charset="0"/>
            </a:endParaRPr>
          </a:p>
        </p:txBody>
      </p:sp>
      <p:pic>
        <p:nvPicPr>
          <p:cNvPr id="32771" name="Picture 3" descr="logo gre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3356992"/>
            <a:ext cx="4927659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text 1"/>
          <p:cNvSpPr>
            <a:spLocks noGrp="1"/>
          </p:cNvSpPr>
          <p:nvPr>
            <p:ph type="body" sz="quarter" idx="10"/>
          </p:nvPr>
        </p:nvSpPr>
        <p:spPr bwMode="auto">
          <a:xfrm>
            <a:off x="323850" y="0"/>
            <a:ext cx="6696075" cy="62642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/>
            <a:endParaRPr lang="cs-CZ" sz="2400" b="1" dirty="0" smtClean="0"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</a:pPr>
            <a:endParaRPr lang="cs-CZ" sz="1000" dirty="0" smtClean="0"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sz="2400" b="1" dirty="0" smtClean="0">
                <a:latin typeface="Arial" charset="0"/>
                <a:cs typeface="Arial" charset="0"/>
              </a:rPr>
              <a:t>WE </a:t>
            </a:r>
            <a:r>
              <a:rPr lang="cs-CZ" sz="2400" b="1" dirty="0" smtClean="0">
                <a:latin typeface="Arial" charset="0"/>
                <a:cs typeface="Arial" charset="0"/>
              </a:rPr>
              <a:t>ARE THE CHAMPIONS!</a:t>
            </a:r>
          </a:p>
          <a:p>
            <a:pPr marL="0" indent="0" eaLnBrk="1" hangingPunct="1"/>
            <a:endParaRPr lang="cs-CZ" sz="4400" b="1" dirty="0" smtClean="0"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sz="9600" b="1" dirty="0" smtClean="0">
                <a:latin typeface="Arial" charset="0"/>
                <a:cs typeface="Arial" charset="0"/>
                <a:sym typeface="Wingdings" pitchFamily="2" charset="2"/>
              </a:rPr>
              <a:t> </a:t>
            </a:r>
            <a:r>
              <a:rPr lang="cs-CZ" sz="9600" b="1" dirty="0" smtClean="0">
                <a:latin typeface="Arial" charset="0"/>
                <a:cs typeface="Arial" charset="0"/>
                <a:sym typeface="Wingdings" pitchFamily="2" charset="2"/>
              </a:rPr>
              <a:t></a:t>
            </a:r>
            <a:endParaRPr lang="cs-CZ" sz="9600" b="1" dirty="0" smtClean="0">
              <a:latin typeface="Arial" charset="0"/>
              <a:cs typeface="Arial" charset="0"/>
            </a:endParaRPr>
          </a:p>
          <a:p>
            <a:pPr marL="0" indent="0" eaLnBrk="1" hangingPunct="1"/>
            <a:endParaRPr lang="cs-CZ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indent="0" eaLnBrk="1" hangingPunct="1"/>
            <a:endParaRPr lang="cs-CZ" sz="32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sz="5400" b="1" dirty="0" smtClean="0">
                <a:latin typeface="Arial" charset="0"/>
                <a:cs typeface="Arial" charset="0"/>
              </a:rPr>
              <a:t>END</a:t>
            </a:r>
            <a:endParaRPr lang="cs-CZ" sz="5400" b="1" dirty="0" smtClean="0">
              <a:latin typeface="Arial" charset="0"/>
              <a:cs typeface="Arial" charset="0"/>
            </a:endParaRPr>
          </a:p>
          <a:p>
            <a:pPr marL="0" indent="0" eaLnBrk="1" hangingPunct="1"/>
            <a:endParaRPr lang="cs-CZ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dirty="0" smtClean="0">
                <a:latin typeface="Arial" charset="0"/>
                <a:cs typeface="Arial" charset="0"/>
              </a:rPr>
              <a:t>	   </a:t>
            </a:r>
          </a:p>
          <a:p>
            <a:pPr marL="0" indent="0"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915816" y="3933056"/>
            <a:ext cx="648072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cs-CZ" sz="2200" b="1" u="sng" dirty="0" smtClean="0">
                <a:latin typeface="Arial" charset="0"/>
              </a:rPr>
              <a:t>Zdroje: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http://www.</a:t>
            </a:r>
            <a:r>
              <a:rPr lang="cs-CZ" sz="2200" dirty="0" err="1" smtClean="0">
                <a:latin typeface="Arial" charset="0"/>
              </a:rPr>
              <a:t>souhorky.cz</a:t>
            </a:r>
            <a:r>
              <a:rPr lang="cs-CZ" sz="2200" dirty="0" smtClean="0">
                <a:latin typeface="Arial" charset="0"/>
              </a:rPr>
              <a:t>/</a:t>
            </a:r>
            <a:r>
              <a:rPr lang="cs-CZ" sz="2200" dirty="0" err="1" smtClean="0">
                <a:latin typeface="Arial" charset="0"/>
              </a:rPr>
              <a:t>ucebnice</a:t>
            </a:r>
            <a:r>
              <a:rPr lang="cs-CZ" sz="2200" dirty="0" smtClean="0">
                <a:latin typeface="Arial" charset="0"/>
              </a:rPr>
              <a:t>/</a:t>
            </a:r>
            <a:r>
              <a:rPr lang="cs-CZ" sz="2200" dirty="0" err="1" smtClean="0">
                <a:latin typeface="Arial" charset="0"/>
              </a:rPr>
              <a:t>st</a:t>
            </a:r>
            <a:r>
              <a:rPr lang="cs-CZ" sz="2200" dirty="0" smtClean="0">
                <a:latin typeface="Arial" charset="0"/>
              </a:rPr>
              <a:t>/</a:t>
            </a:r>
            <a:r>
              <a:rPr lang="cs-CZ" sz="2200" dirty="0" err="1" smtClean="0">
                <a:latin typeface="Arial" charset="0"/>
              </a:rPr>
              <a:t>sthlavni.htm</a:t>
            </a:r>
            <a:endParaRPr lang="cs-CZ" sz="2200" dirty="0" smtClean="0">
              <a:latin typeface="Arial" charset="0"/>
            </a:endParaRP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Salač G., Stolničení, Fortuna Praha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Kliparty – free Office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Fotografie – archiv školy SOŠ a SOU Horky n/J</a:t>
            </a:r>
            <a:endParaRPr lang="cs-CZ" sz="2200" dirty="0">
              <a:latin typeface="Arial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843808" y="2132856"/>
            <a:ext cx="63001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cs-CZ" sz="2400" b="1" u="sng" dirty="0" smtClean="0">
                <a:solidFill>
                  <a:schemeClr val="bg1"/>
                </a:solidFill>
                <a:latin typeface="Arial" charset="0"/>
              </a:rPr>
              <a:t>Vypracovala:   </a:t>
            </a:r>
            <a:r>
              <a:rPr lang="cs-CZ" sz="2400" b="1" dirty="0" smtClean="0">
                <a:latin typeface="Arial" charset="0"/>
              </a:rPr>
              <a:t>Ing. Romana Niklová</a:t>
            </a:r>
            <a:endParaRPr lang="cs-CZ" sz="24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lonadumu">
  <a:themeElements>
    <a:clrScheme name="Úhly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Úhly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Úhl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sablonadumu</Template>
  <TotalTime>2182</TotalTime>
  <Words>157</Words>
  <Application>Microsoft Office PowerPoint</Application>
  <PresentationFormat>Předvádění na obrazovce (4:3)</PresentationFormat>
  <Paragraphs>81</Paragraphs>
  <Slides>6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Franklin Gothic Book</vt:lpstr>
      <vt:lpstr>Arial</vt:lpstr>
      <vt:lpstr>Wingdings</vt:lpstr>
      <vt:lpstr>Calibri</vt:lpstr>
      <vt:lpstr>sablonadumu</vt:lpstr>
      <vt:lpstr>Snímek 1</vt:lpstr>
      <vt:lpstr>Snímek 2</vt:lpstr>
      <vt:lpstr>Snímek 3</vt:lpstr>
      <vt:lpstr>Snímek 4</vt:lpstr>
      <vt:lpstr>Snímek 5</vt:lpstr>
      <vt:lpstr>Snímek 6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souhorky</dc:creator>
  <cp:lastModifiedBy>souhorky</cp:lastModifiedBy>
  <cp:revision>210</cp:revision>
  <dcterms:created xsi:type="dcterms:W3CDTF">2012-07-03T06:04:02Z</dcterms:created>
  <dcterms:modified xsi:type="dcterms:W3CDTF">2013-04-07T18:06:02Z</dcterms:modified>
</cp:coreProperties>
</file>