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0" r:id="rId4"/>
    <p:sldId id="263" r:id="rId5"/>
    <p:sldId id="262" r:id="rId6"/>
    <p:sldId id="264" r:id="rId7"/>
    <p:sldId id="258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18EC203-204A-4041-8A51-A9B13799BC7D}" type="datetimeFigureOut">
              <a:rPr lang="cs-CZ"/>
              <a:pPr>
                <a:defRPr/>
              </a:pPr>
              <a:t>7.4.2013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746D304-00AD-46DC-9AA2-DE5159816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D59C3B-B936-405A-ACCF-AE7E6C724D22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6" r:id="rId2"/>
    <p:sldLayoutId id="214748387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211960" y="3140968"/>
            <a:ext cx="514806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Předmět:	Stolničení	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Ročník: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3. 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Téma: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cs-CZ" sz="2000" b="1" dirty="0" smtClean="0">
                <a:solidFill>
                  <a:schemeClr val="bg1"/>
                </a:solidFill>
              </a:rPr>
              <a:t>ouborné práce celků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</a:rPr>
              <a:t>		gastronomie</a:t>
            </a:r>
            <a:endParaRPr lang="cs-CZ" sz="2000" b="1" dirty="0">
              <a:solidFill>
                <a:schemeClr val="bg1"/>
              </a:solidFill>
            </a:endParaRP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Vypracovali: Ing</a:t>
            </a:r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. Romana Niklová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Materiál:      </a:t>
            </a:r>
            <a:r>
              <a:rPr lang="cs-CZ" sz="2000" b="1" i="1" dirty="0" smtClean="0">
                <a:solidFill>
                  <a:schemeClr val="bg1"/>
                </a:solidFill>
              </a:rPr>
              <a:t>VY_32_INOVACE_341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Datum: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10.10.2012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Anotace: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Banket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- charakteristika</a:t>
            </a:r>
            <a:endParaRPr lang="cs-CZ" sz="36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512" y="2060848"/>
            <a:ext cx="48013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latin typeface="Arial" charset="0"/>
              </a:rPr>
              <a:t>Obor: </a:t>
            </a:r>
            <a:r>
              <a:rPr lang="cs-CZ" sz="2000" dirty="0">
                <a:latin typeface="Arial" charset="0"/>
              </a:rPr>
              <a:t>	</a:t>
            </a:r>
            <a:r>
              <a:rPr lang="cs-CZ" sz="2000" b="1" dirty="0">
                <a:latin typeface="Arial" charset="0"/>
              </a:rPr>
              <a:t>65-51-H/01 </a:t>
            </a:r>
            <a:r>
              <a:rPr lang="cs-CZ" sz="2000" b="1" dirty="0" smtClean="0">
                <a:latin typeface="Arial" charset="0"/>
              </a:rPr>
              <a:t>Kuchař-číšník</a:t>
            </a:r>
            <a:r>
              <a:rPr lang="cs-CZ" sz="1600" dirty="0">
                <a:latin typeface="Arial" charset="0"/>
              </a:rPr>
              <a:t>	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123" name="Obdélník 3"/>
          <p:cNvSpPr>
            <a:spLocks noChangeArrowheads="1"/>
          </p:cNvSpPr>
          <p:nvPr/>
        </p:nvSpPr>
        <p:spPr bwMode="auto">
          <a:xfrm>
            <a:off x="539750" y="260350"/>
            <a:ext cx="79930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 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= slavnostní</a:t>
            </a:r>
          </a:p>
          <a:p>
            <a:pPr>
              <a:defRPr/>
            </a:pPr>
            <a:r>
              <a:rPr lang="cs-CZ" sz="40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	  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hostina</a:t>
            </a:r>
            <a:endParaRPr lang="cs-CZ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1412776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Vstup pouze pro zvané.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Platí vždy hostitel.</a:t>
            </a:r>
            <a:endParaRPr lang="cs-CZ" sz="2400" b="1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Společenské oblečení.</a:t>
            </a:r>
            <a:endParaRPr lang="cs-CZ" sz="2400" b="1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Není stanoven minimální počet hostů.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Hosté sedí u slavnostní tabule podle zasedacího pořádku označeného jmenovkami.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Jednotné složité (4-5 chodů) nebo slavnostní menu (6 a více chodů).</a:t>
            </a:r>
            <a:endParaRPr lang="cs-CZ" sz="2000" u="sng" dirty="0">
              <a:latin typeface="Arial" charset="0"/>
            </a:endParaRPr>
          </a:p>
        </p:txBody>
      </p:sp>
      <p:pic>
        <p:nvPicPr>
          <p:cNvPr id="5129" name="Picture 9" descr="C:\Users\souhorky\AppData\Local\Microsoft\Windows\Temporary Internet Files\Content.IE5\86WZLX4N\MP90041179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60648"/>
            <a:ext cx="2305381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55576" y="332656"/>
            <a:ext cx="80648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latin typeface="Arial" charset="0"/>
              </a:rPr>
              <a:t>Prostření tabule: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Tvar tabule značíme podle písmene: I, T, H, U, E, O.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Místo na </a:t>
            </a:r>
            <a:r>
              <a:rPr lang="cs-CZ" sz="2400" b="1" dirty="0" err="1" smtClean="0">
                <a:latin typeface="Arial" charset="0"/>
              </a:rPr>
              <a:t>couvert</a:t>
            </a:r>
            <a:r>
              <a:rPr lang="cs-CZ" sz="2400" b="1" dirty="0" smtClean="0">
                <a:latin typeface="Arial" charset="0"/>
              </a:rPr>
              <a:t> pro 1 hosta: 80x40 cm.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Šíře tabule 120-160 cm, středová 1/3 na dekoraci.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Přesah ubrusu 30 cm na každé straně.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Nejlépe banketní ubrus, při menších ubrusech prostíráme ubrusy odzadu. Jejich vzájemné překrytí minimálně 15 cm.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Dekorace jen do výše očí, kopíruje tvar </a:t>
            </a:r>
          </a:p>
          <a:p>
            <a:pPr marL="457200" indent="-457200">
              <a:lnSpc>
                <a:spcPct val="150000"/>
              </a:lnSpc>
            </a:pPr>
            <a:r>
              <a:rPr lang="cs-CZ" sz="2400" b="1" dirty="0">
                <a:latin typeface="Arial" charset="0"/>
              </a:rPr>
              <a:t>	</a:t>
            </a:r>
            <a:r>
              <a:rPr lang="cs-CZ" sz="2400" b="1" dirty="0" smtClean="0">
                <a:latin typeface="Arial" charset="0"/>
              </a:rPr>
              <a:t>tabule, pozor na vůně!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cs-CZ" sz="2000" b="1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cs-CZ" sz="2000" u="sng" dirty="0">
              <a:latin typeface="Arial" charset="0"/>
            </a:endParaRPr>
          </a:p>
        </p:txBody>
      </p:sp>
      <p:pic>
        <p:nvPicPr>
          <p:cNvPr id="25604" name="Picture 4" descr="C:\Users\souhorky\AppData\Local\Microsoft\Windows\Temporary Internet Files\Content.IE5\M3EW7KQD\MP90030593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221088"/>
            <a:ext cx="1695068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55576" y="332656"/>
            <a:ext cx="8064896" cy="95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endParaRPr lang="cs-CZ" sz="2000" b="1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cs-CZ" sz="2000" u="sng" dirty="0">
              <a:latin typeface="Arial" charset="0"/>
            </a:endParaRPr>
          </a:p>
        </p:txBody>
      </p:sp>
      <p:pic>
        <p:nvPicPr>
          <p:cNvPr id="30722" name="Picture 2" descr="foto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60648"/>
            <a:ext cx="6984776" cy="5238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55576" y="476672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latin typeface="Arial" charset="0"/>
              </a:rPr>
              <a:t>Servis: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Překládáním z mís hostům přímo na talíře ZLEVA!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Společné nástupy a odchody obsluhy podle pokynů vrchního číšníka.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Zrcadlová obsluha.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Host se nesmí dostat „do kleští“.</a:t>
            </a:r>
            <a:endParaRPr lang="cs-CZ" sz="2000" u="sng" dirty="0">
              <a:latin typeface="Arial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Kolik hostů, tolik obsluhujících.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Možná i obsluha „a la </a:t>
            </a:r>
            <a:r>
              <a:rPr lang="cs-CZ" sz="2400" b="1" dirty="0" err="1" smtClean="0">
                <a:latin typeface="Arial" charset="0"/>
              </a:rPr>
              <a:t>kloš</a:t>
            </a:r>
            <a:r>
              <a:rPr lang="cs-CZ" sz="2400" b="1" dirty="0" smtClean="0">
                <a:latin typeface="Arial" charset="0"/>
              </a:rPr>
              <a:t>“.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Důraz na prezentaci a profesionalitu.</a:t>
            </a:r>
          </a:p>
        </p:txBody>
      </p:sp>
      <p:pic>
        <p:nvPicPr>
          <p:cNvPr id="21505" name="Picture 1" descr="C:\Users\souhorky\AppData\Local\Microsoft\Windows\Temporary Internet Files\Content.IE5\9KDWUIWT\MM900236506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204864"/>
            <a:ext cx="2666354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0" name="Picture 2" descr="foto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88640"/>
            <a:ext cx="7416824" cy="55626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323850" y="0"/>
            <a:ext cx="6696075" cy="6264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cs-CZ" sz="2400" b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</a:pPr>
            <a:endParaRPr lang="cs-CZ" sz="1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2400" b="1" dirty="0" smtClean="0">
                <a:latin typeface="Arial" charset="0"/>
                <a:cs typeface="Arial" charset="0"/>
              </a:rPr>
              <a:t>WE </a:t>
            </a:r>
            <a:r>
              <a:rPr lang="cs-CZ" sz="2400" b="1" dirty="0" smtClean="0">
                <a:latin typeface="Arial" charset="0"/>
                <a:cs typeface="Arial" charset="0"/>
              </a:rPr>
              <a:t>ARE THE CHAMPIONS!</a:t>
            </a:r>
          </a:p>
          <a:p>
            <a:pPr marL="0" indent="0" eaLnBrk="1" hangingPunct="1"/>
            <a:endParaRPr lang="cs-CZ" sz="4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9600" b="1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cs-CZ" sz="9600" b="1" dirty="0" smtClean="0">
                <a:latin typeface="Arial" charset="0"/>
                <a:cs typeface="Arial" charset="0"/>
                <a:sym typeface="Wingdings" pitchFamily="2" charset="2"/>
              </a:rPr>
              <a:t></a:t>
            </a:r>
            <a:endParaRPr lang="cs-CZ" sz="96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cs-CZ" sz="3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5400" b="1" dirty="0" smtClean="0">
                <a:latin typeface="Arial" charset="0"/>
                <a:cs typeface="Arial" charset="0"/>
              </a:rPr>
              <a:t>END</a:t>
            </a:r>
            <a:endParaRPr lang="cs-CZ" sz="5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	   </a:t>
            </a:r>
          </a:p>
          <a:p>
            <a:pPr marL="0" indent="0"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915816" y="3933056"/>
            <a:ext cx="648072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200" b="1" u="sng" dirty="0" smtClean="0">
                <a:latin typeface="Arial" charset="0"/>
              </a:rPr>
              <a:t>Zdroje: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http://www.</a:t>
            </a:r>
            <a:r>
              <a:rPr lang="cs-CZ" sz="2200" dirty="0" err="1" smtClean="0">
                <a:latin typeface="Arial" charset="0"/>
              </a:rPr>
              <a:t>souhorky.cz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ucebnice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sthlavni.htm</a:t>
            </a:r>
            <a:endParaRPr lang="cs-CZ" sz="220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Salač G., Stolničení, Fortuna Praha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Kliparty – free Office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Fotografie – archiv školy SOŠ a SOU Horky n/J</a:t>
            </a:r>
            <a:endParaRPr lang="cs-CZ" sz="2200" dirty="0"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843808" y="2132856"/>
            <a:ext cx="6300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  <a:latin typeface="Arial" charset="0"/>
              </a:rPr>
              <a:t>Vypracovala:   </a:t>
            </a:r>
            <a:r>
              <a:rPr lang="cs-CZ" sz="2400" b="1" dirty="0" smtClean="0">
                <a:latin typeface="Arial" charset="0"/>
              </a:rPr>
              <a:t>Ing. Romana Niklová</a:t>
            </a:r>
            <a:endParaRPr lang="cs-CZ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1755</TotalTime>
  <Words>243</Words>
  <Application>Microsoft Office PowerPoint</Application>
  <PresentationFormat>Předvádění na obrazovce (4:3)</PresentationFormat>
  <Paragraphs>92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Franklin Gothic Book</vt:lpstr>
      <vt:lpstr>Arial</vt:lpstr>
      <vt:lpstr>Wingdings</vt:lpstr>
      <vt:lpstr>Calibri</vt:lpstr>
      <vt:lpstr>sablonadumu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souhorky</cp:lastModifiedBy>
  <cp:revision>188</cp:revision>
  <dcterms:created xsi:type="dcterms:W3CDTF">2012-07-03T06:04:02Z</dcterms:created>
  <dcterms:modified xsi:type="dcterms:W3CDTF">2013-04-07T10:58:52Z</dcterms:modified>
</cp:coreProperties>
</file>